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A7D49-0CAB-0594-8753-8DB0994D2B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258B4D-8AA4-4AFE-7C6B-9F11C29295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921160-42F4-36ED-4681-0A5F39FCB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8822-06B8-4D8D-AF40-AFD950F72638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D4E628-E10D-B11A-6DD8-0CBB430DD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C713CB-3E78-B6F9-1BDD-27330D07D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8A8D8-8FEC-4E1D-8015-0C8081068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239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6FC71-A2A2-AB41-6161-D3D0BA210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A8E6F9-CFAF-3C33-3989-56EE594514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BDCE02-FD83-50C4-A0EB-DD8DB240D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8822-06B8-4D8D-AF40-AFD950F72638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0C6DE-10A2-3FBA-79D9-C009A4FDB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778FB1-14FE-E706-CE8B-185690287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8A8D8-8FEC-4E1D-8015-0C8081068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960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7D9B37-86F4-F82A-19AD-9D4C2E478F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362F46-5E9B-FFE0-6205-04E2ED9051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9DBEDA-49D1-2C93-7C4C-0AE976A04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8822-06B8-4D8D-AF40-AFD950F72638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C15FF-0E09-03E9-C50F-B524F7FEB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E923BB-D36F-7AF5-0FA2-6D98B5840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8A8D8-8FEC-4E1D-8015-0C8081068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912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B6DBC-1124-BA8A-9D85-7818581F9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52375-1388-00C8-8F31-138DAD392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CC423-03A9-A56A-DCEA-FA99F7EF9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8822-06B8-4D8D-AF40-AFD950F72638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E7097D-9171-0CC2-E34D-9AB2E6065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5140AA-31F8-6D07-7513-77C579081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8A8D8-8FEC-4E1D-8015-0C8081068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887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6DE2E-4A78-A8D4-36D4-DF12FAC61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EC4E36-E33F-577B-97E6-3CA102B753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1E5147-870B-2B12-32E5-822A13F4C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8822-06B8-4D8D-AF40-AFD950F72638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F6247D-B76F-3539-7CA8-8AC02FA6E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D870E-4943-79E2-49DA-8C0DB5936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8A8D8-8FEC-4E1D-8015-0C8081068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557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58964-BB0A-713C-6C76-CC067482F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DC2FE-38FB-8013-4BD0-9EB18DC958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773FD6-1D5A-F398-5F8F-A9D34ABD23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F6F4F4-51F6-B1C7-4685-B790B5C18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8822-06B8-4D8D-AF40-AFD950F72638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66B71E-A488-FA0A-422D-7C7098518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BC0936-71A0-3067-2F5A-56078F4AA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8A8D8-8FEC-4E1D-8015-0C8081068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406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74166-72C0-FF2C-431A-D3975D5AA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D72D00-5658-1A90-D44E-4F744066C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982E7E-AA52-AE9B-4A6A-4BBF5DB4AD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8DFE92-04B7-A3A6-52FD-C34FFCEF06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4BAA35-CE0D-343E-1E3F-899815EA41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196732-AE2D-B110-8A68-35CFB68C4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8822-06B8-4D8D-AF40-AFD950F72638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784CF4-54F8-758D-80C3-F05512B3F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1EF781-D89A-83CB-EBA3-F03E028B6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8A8D8-8FEC-4E1D-8015-0C8081068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340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DE40C-86B1-1E07-4F73-4BDEE118B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F32447-3633-921F-D668-70D1F500F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8822-06B8-4D8D-AF40-AFD950F72638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0DD51A-3591-F97E-E1CA-C1FF5768C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DB24BA-8094-6A7E-FAAA-8FDC4E061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8A8D8-8FEC-4E1D-8015-0C8081068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666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7B98CB-1DFF-8C0D-3444-83AA0D124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8822-06B8-4D8D-AF40-AFD950F72638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EDA93A-2F96-3A93-D95C-995B29B0F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EB4792-C452-E433-7468-4E0081DD6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8A8D8-8FEC-4E1D-8015-0C8081068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60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9802B-1366-0E45-1F72-67D076124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FFB95-A2C9-59E0-1561-E32BE3621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42D146-08EA-2254-9897-B4DA410BFF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9F0C53-1F42-DF3B-7D31-0112115D8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8822-06B8-4D8D-AF40-AFD950F72638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AB4A04-ACFC-2E16-B67B-A1C020269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937109-7C3A-F6B1-BD26-3CF24A6AC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8A8D8-8FEC-4E1D-8015-0C8081068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976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590A2-3AC5-9E8B-1D4A-EAD3B4D63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220B68-3853-8229-27B1-C82B096D6B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A0645B-D2D1-DB67-1ABE-831EDE6F56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6B2C77-999D-70A3-4CE7-40804B92E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8822-06B8-4D8D-AF40-AFD950F72638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E8EFF1-9697-8ECC-2785-4270C837B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822347-C2B7-3AEF-97EF-4DE729D47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8A8D8-8FEC-4E1D-8015-0C8081068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583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1C92E8-C2AD-514A-C83F-AA52136EF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C870D1-23A3-D245-0D9F-CA6C8BB405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E03C90-AF2D-C45A-AE77-BF24212D4A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EF8822-06B8-4D8D-AF40-AFD950F72638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506FD9-ED5A-7B49-D506-5C9568F816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34C62A-8317-4911-62C9-9A7635DDE0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E8A8D8-8FEC-4E1D-8015-0C8081068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37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C5840-361C-C413-B3FF-F41C4618DA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0125" y="32013"/>
            <a:ext cx="12039600" cy="1655762"/>
          </a:xfrm>
        </p:spPr>
        <p:txBody>
          <a:bodyPr>
            <a:normAutofit/>
          </a:bodyPr>
          <a:lstStyle/>
          <a:p>
            <a:r>
              <a:rPr lang="en-US" dirty="0"/>
              <a:t>Standard Dispatcher Workstation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80642B-1AA1-E2AD-D72F-956D798666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46772" y="2498098"/>
            <a:ext cx="5729532" cy="2997446"/>
          </a:xfrm>
        </p:spPr>
        <p:txBody>
          <a:bodyPr>
            <a:normAutofit/>
          </a:bodyPr>
          <a:lstStyle/>
          <a:p>
            <a:r>
              <a:rPr lang="en-US" sz="1800" b="1" dirty="0"/>
              <a:t>Suggested Programs for Efficiency and Ease of Use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/>
              <a:t>ServiceTitan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 err="1"/>
              <a:t>DialPad</a:t>
            </a:r>
            <a:r>
              <a:rPr lang="en-US" sz="1800" dirty="0"/>
              <a:t> (or any other phone service)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/>
              <a:t>Outlook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/>
              <a:t>Fleet GPS tracking system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/>
              <a:t>Dispatch Portal (something like SharePoint)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/>
              <a:t>Microsoft TEAMS (or any other communication app)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7552911-CF6B-698A-030A-77CBCFDB35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471" y="2753591"/>
            <a:ext cx="4327834" cy="3244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810B154-546E-FB30-C7A7-38C75BE7B1F9}"/>
              </a:ext>
            </a:extLst>
          </p:cNvPr>
          <p:cNvSpPr txBox="1"/>
          <p:nvPr/>
        </p:nvSpPr>
        <p:spPr>
          <a:xfrm>
            <a:off x="836030" y="2267265"/>
            <a:ext cx="33107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Suggested Desk Setup</a:t>
            </a:r>
            <a:endParaRPr lang="en-US" sz="2400" b="1" dirty="0"/>
          </a:p>
        </p:txBody>
      </p:sp>
      <p:pic>
        <p:nvPicPr>
          <p:cNvPr id="6" name="Picture 5" descr="A logo of a garage&#10;&#10;Description automatically generated">
            <a:extLst>
              <a:ext uri="{FF2B5EF4-FFF2-40B4-BE49-F238E27FC236}">
                <a16:creationId xmlns:a16="http://schemas.microsoft.com/office/drawing/2014/main" id="{5383F300-B2FC-E242-0BE4-548DCDC36C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8" y="345994"/>
            <a:ext cx="1919493" cy="1341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401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44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Standard Dispatcher Workstation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Crystal Lake</dc:creator>
  <cp:lastModifiedBy>Crystal Lake</cp:lastModifiedBy>
  <cp:revision>1</cp:revision>
  <dcterms:created xsi:type="dcterms:W3CDTF">2025-01-17T20:20:41Z</dcterms:created>
  <dcterms:modified xsi:type="dcterms:W3CDTF">2025-01-17T20:27:35Z</dcterms:modified>
</cp:coreProperties>
</file>