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Lst>
  <p:notesMasterIdLst>
    <p:notesMasterId r:id="rId34"/>
  </p:notesMasterIdLst>
  <p:sldIdLst>
    <p:sldId id="288" r:id="rId5"/>
    <p:sldId id="278" r:id="rId6"/>
    <p:sldId id="270" r:id="rId7"/>
    <p:sldId id="279" r:id="rId8"/>
    <p:sldId id="281" r:id="rId9"/>
    <p:sldId id="289" r:id="rId10"/>
    <p:sldId id="280" r:id="rId11"/>
    <p:sldId id="290" r:id="rId12"/>
    <p:sldId id="282" r:id="rId13"/>
    <p:sldId id="291" r:id="rId14"/>
    <p:sldId id="283" r:id="rId15"/>
    <p:sldId id="292" r:id="rId16"/>
    <p:sldId id="293" r:id="rId17"/>
    <p:sldId id="295" r:id="rId18"/>
    <p:sldId id="286" r:id="rId19"/>
    <p:sldId id="284" r:id="rId20"/>
    <p:sldId id="285" r:id="rId21"/>
    <p:sldId id="298" r:id="rId22"/>
    <p:sldId id="287" r:id="rId23"/>
    <p:sldId id="299" r:id="rId24"/>
    <p:sldId id="300" r:id="rId25"/>
    <p:sldId id="301" r:id="rId26"/>
    <p:sldId id="302" r:id="rId27"/>
    <p:sldId id="303" r:id="rId28"/>
    <p:sldId id="304" r:id="rId29"/>
    <p:sldId id="305" r:id="rId30"/>
    <p:sldId id="296" r:id="rId31"/>
    <p:sldId id="275" r:id="rId32"/>
    <p:sldId id="276" r:id="rId33"/>
  </p:sldIdLst>
  <p:sldSz cx="9144000" cy="5143500" type="screen16x9"/>
  <p:notesSz cx="6858000" cy="9144000"/>
  <p:embeddedFontLst>
    <p:embeddedFont>
      <p:font typeface="Barlow" panose="000005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4"/>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F7454-7E00-4476-9914-B04F492102FA}" v="12" dt="2024-12-06T20:40:59.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0"/>
    <p:restoredTop sz="96327"/>
  </p:normalViewPr>
  <p:slideViewPr>
    <p:cSldViewPr snapToGrid="0">
      <p:cViewPr varScale="1">
        <p:scale>
          <a:sx n="146" d="100"/>
          <a:sy n="146" d="100"/>
        </p:scale>
        <p:origin x="360" y="114"/>
      </p:cViewPr>
      <p:guideLst>
        <p:guide orient="horz" pos="1620"/>
        <p:guide pos="2880"/>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Perea" userId="27e208c2-7c8d-43f2-b82d-1e6b3bc1bddc" providerId="ADAL" clId="{B73F7454-7E00-4476-9914-B04F492102FA}"/>
    <pc:docChg chg="undo custSel addSld delSld modSld sldOrd">
      <pc:chgData name="Carlos Perea" userId="27e208c2-7c8d-43f2-b82d-1e6b3bc1bddc" providerId="ADAL" clId="{B73F7454-7E00-4476-9914-B04F492102FA}" dt="2024-12-06T20:41:15.281" v="664" actId="1076"/>
      <pc:docMkLst>
        <pc:docMk/>
      </pc:docMkLst>
      <pc:sldChg chg="modSp mod">
        <pc:chgData name="Carlos Perea" userId="27e208c2-7c8d-43f2-b82d-1e6b3bc1bddc" providerId="ADAL" clId="{B73F7454-7E00-4476-9914-B04F492102FA}" dt="2024-12-06T19:00:07.148" v="74" actId="403"/>
        <pc:sldMkLst>
          <pc:docMk/>
          <pc:sldMk cId="0" sldId="270"/>
        </pc:sldMkLst>
        <pc:spChg chg="mod">
          <ac:chgData name="Carlos Perea" userId="27e208c2-7c8d-43f2-b82d-1e6b3bc1bddc" providerId="ADAL" clId="{B73F7454-7E00-4476-9914-B04F492102FA}" dt="2024-12-06T19:00:00.179" v="71" actId="403"/>
          <ac:spMkLst>
            <pc:docMk/>
            <pc:sldMk cId="0" sldId="270"/>
            <ac:spMk id="290" creationId="{00000000-0000-0000-0000-000000000000}"/>
          </ac:spMkLst>
        </pc:spChg>
        <pc:spChg chg="mod">
          <ac:chgData name="Carlos Perea" userId="27e208c2-7c8d-43f2-b82d-1e6b3bc1bddc" providerId="ADAL" clId="{B73F7454-7E00-4476-9914-B04F492102FA}" dt="2024-12-06T19:00:07.148" v="74" actId="403"/>
          <ac:spMkLst>
            <pc:docMk/>
            <pc:sldMk cId="0" sldId="270"/>
            <ac:spMk id="292" creationId="{00000000-0000-0000-0000-000000000000}"/>
          </ac:spMkLst>
        </pc:spChg>
      </pc:sldChg>
      <pc:sldChg chg="modSp mod">
        <pc:chgData name="Carlos Perea" userId="27e208c2-7c8d-43f2-b82d-1e6b3bc1bddc" providerId="ADAL" clId="{B73F7454-7E00-4476-9914-B04F492102FA}" dt="2024-12-06T18:59:53.064" v="69" actId="403"/>
        <pc:sldMkLst>
          <pc:docMk/>
          <pc:sldMk cId="2120154753" sldId="278"/>
        </pc:sldMkLst>
        <pc:spChg chg="mod">
          <ac:chgData name="Carlos Perea" userId="27e208c2-7c8d-43f2-b82d-1e6b3bc1bddc" providerId="ADAL" clId="{B73F7454-7E00-4476-9914-B04F492102FA}" dt="2024-12-06T18:44:34.341" v="67" actId="403"/>
          <ac:spMkLst>
            <pc:docMk/>
            <pc:sldMk cId="2120154753" sldId="278"/>
            <ac:spMk id="2" creationId="{120955E9-DD16-51C8-E469-28259E2EDF39}"/>
          </ac:spMkLst>
        </pc:spChg>
        <pc:spChg chg="mod">
          <ac:chgData name="Carlos Perea" userId="27e208c2-7c8d-43f2-b82d-1e6b3bc1bddc" providerId="ADAL" clId="{B73F7454-7E00-4476-9914-B04F492102FA}" dt="2024-12-06T18:59:53.064" v="69" actId="403"/>
          <ac:spMkLst>
            <pc:docMk/>
            <pc:sldMk cId="2120154753" sldId="278"/>
            <ac:spMk id="3" creationId="{6C314CE9-D3F0-4926-8503-DFE4D0159FF3}"/>
          </ac:spMkLst>
        </pc:spChg>
      </pc:sldChg>
      <pc:sldChg chg="modSp mod">
        <pc:chgData name="Carlos Perea" userId="27e208c2-7c8d-43f2-b82d-1e6b3bc1bddc" providerId="ADAL" clId="{B73F7454-7E00-4476-9914-B04F492102FA}" dt="2024-12-06T19:01:01.719" v="82" actId="404"/>
        <pc:sldMkLst>
          <pc:docMk/>
          <pc:sldMk cId="3071471697" sldId="279"/>
        </pc:sldMkLst>
        <pc:spChg chg="mod">
          <ac:chgData name="Carlos Perea" userId="27e208c2-7c8d-43f2-b82d-1e6b3bc1bddc" providerId="ADAL" clId="{B73F7454-7E00-4476-9914-B04F492102FA}" dt="2024-12-06T19:00:38.866" v="76" actId="27636"/>
          <ac:spMkLst>
            <pc:docMk/>
            <pc:sldMk cId="3071471697" sldId="279"/>
            <ac:spMk id="2" creationId="{F0B28452-DF1F-AF07-CED9-B379C56496A3}"/>
          </ac:spMkLst>
        </pc:spChg>
        <pc:spChg chg="mod">
          <ac:chgData name="Carlos Perea" userId="27e208c2-7c8d-43f2-b82d-1e6b3bc1bddc" providerId="ADAL" clId="{B73F7454-7E00-4476-9914-B04F492102FA}" dt="2024-12-06T19:01:01.719" v="82" actId="404"/>
          <ac:spMkLst>
            <pc:docMk/>
            <pc:sldMk cId="3071471697" sldId="279"/>
            <ac:spMk id="3" creationId="{5C180100-2AF0-56E9-81DD-1E6CA0BCE6E0}"/>
          </ac:spMkLst>
        </pc:spChg>
      </pc:sldChg>
      <pc:sldChg chg="modSp mod">
        <pc:chgData name="Carlos Perea" userId="27e208c2-7c8d-43f2-b82d-1e6b3bc1bddc" providerId="ADAL" clId="{B73F7454-7E00-4476-9914-B04F492102FA}" dt="2024-12-06T19:11:32.233" v="100" actId="403"/>
        <pc:sldMkLst>
          <pc:docMk/>
          <pc:sldMk cId="2792113972" sldId="280"/>
        </pc:sldMkLst>
        <pc:spChg chg="mod">
          <ac:chgData name="Carlos Perea" userId="27e208c2-7c8d-43f2-b82d-1e6b3bc1bddc" providerId="ADAL" clId="{B73F7454-7E00-4476-9914-B04F492102FA}" dt="2024-12-06T19:02:17.856" v="98" actId="27636"/>
          <ac:spMkLst>
            <pc:docMk/>
            <pc:sldMk cId="2792113972" sldId="280"/>
            <ac:spMk id="2" creationId="{5BCEA2D6-9DCF-30FB-56D2-BD3FA4D26121}"/>
          </ac:spMkLst>
        </pc:spChg>
        <pc:spChg chg="mod">
          <ac:chgData name="Carlos Perea" userId="27e208c2-7c8d-43f2-b82d-1e6b3bc1bddc" providerId="ADAL" clId="{B73F7454-7E00-4476-9914-B04F492102FA}" dt="2024-12-06T19:11:32.233" v="100" actId="403"/>
          <ac:spMkLst>
            <pc:docMk/>
            <pc:sldMk cId="2792113972" sldId="280"/>
            <ac:spMk id="3" creationId="{D1D7DECB-C435-7B2A-F552-3462CD44B11E}"/>
          </ac:spMkLst>
        </pc:spChg>
      </pc:sldChg>
      <pc:sldChg chg="modSp mod">
        <pc:chgData name="Carlos Perea" userId="27e208c2-7c8d-43f2-b82d-1e6b3bc1bddc" providerId="ADAL" clId="{B73F7454-7E00-4476-9914-B04F492102FA}" dt="2024-12-06T19:01:25.069" v="86" actId="27636"/>
        <pc:sldMkLst>
          <pc:docMk/>
          <pc:sldMk cId="1136639794" sldId="281"/>
        </pc:sldMkLst>
        <pc:spChg chg="mod">
          <ac:chgData name="Carlos Perea" userId="27e208c2-7c8d-43f2-b82d-1e6b3bc1bddc" providerId="ADAL" clId="{B73F7454-7E00-4476-9914-B04F492102FA}" dt="2024-12-06T19:01:14.559" v="84" actId="27636"/>
          <ac:spMkLst>
            <pc:docMk/>
            <pc:sldMk cId="1136639794" sldId="281"/>
            <ac:spMk id="2" creationId="{09516F3F-C4B0-3EC8-FD65-1BCA81F4720E}"/>
          </ac:spMkLst>
        </pc:spChg>
        <pc:spChg chg="mod">
          <ac:chgData name="Carlos Perea" userId="27e208c2-7c8d-43f2-b82d-1e6b3bc1bddc" providerId="ADAL" clId="{B73F7454-7E00-4476-9914-B04F492102FA}" dt="2024-12-06T19:01:25.069" v="86" actId="27636"/>
          <ac:spMkLst>
            <pc:docMk/>
            <pc:sldMk cId="1136639794" sldId="281"/>
            <ac:spMk id="3" creationId="{062EFFF2-2F69-CE55-2BEE-DBDD7436CA30}"/>
          </ac:spMkLst>
        </pc:spChg>
      </pc:sldChg>
      <pc:sldChg chg="modSp mod">
        <pc:chgData name="Carlos Perea" userId="27e208c2-7c8d-43f2-b82d-1e6b3bc1bddc" providerId="ADAL" clId="{B73F7454-7E00-4476-9914-B04F492102FA}" dt="2024-12-06T19:12:43.516" v="113" actId="255"/>
        <pc:sldMkLst>
          <pc:docMk/>
          <pc:sldMk cId="284537808" sldId="282"/>
        </pc:sldMkLst>
        <pc:spChg chg="mod">
          <ac:chgData name="Carlos Perea" userId="27e208c2-7c8d-43f2-b82d-1e6b3bc1bddc" providerId="ADAL" clId="{B73F7454-7E00-4476-9914-B04F492102FA}" dt="2024-12-06T19:12:35.587" v="112" actId="14100"/>
          <ac:spMkLst>
            <pc:docMk/>
            <pc:sldMk cId="284537808" sldId="282"/>
            <ac:spMk id="2" creationId="{1EF69A4A-5CC8-73BF-02E8-B639A236D058}"/>
          </ac:spMkLst>
        </pc:spChg>
        <pc:spChg chg="mod">
          <ac:chgData name="Carlos Perea" userId="27e208c2-7c8d-43f2-b82d-1e6b3bc1bddc" providerId="ADAL" clId="{B73F7454-7E00-4476-9914-B04F492102FA}" dt="2024-12-06T19:12:43.516" v="113" actId="255"/>
          <ac:spMkLst>
            <pc:docMk/>
            <pc:sldMk cId="284537808" sldId="282"/>
            <ac:spMk id="3" creationId="{9825D167-5352-DBF2-1BD1-A9A99D1CB7EC}"/>
          </ac:spMkLst>
        </pc:spChg>
      </pc:sldChg>
      <pc:sldChg chg="modSp mod">
        <pc:chgData name="Carlos Perea" userId="27e208c2-7c8d-43f2-b82d-1e6b3bc1bddc" providerId="ADAL" clId="{B73F7454-7E00-4476-9914-B04F492102FA}" dt="2024-12-06T19:13:23.631" v="124" actId="27636"/>
        <pc:sldMkLst>
          <pc:docMk/>
          <pc:sldMk cId="1982019880" sldId="283"/>
        </pc:sldMkLst>
        <pc:spChg chg="mod">
          <ac:chgData name="Carlos Perea" userId="27e208c2-7c8d-43f2-b82d-1e6b3bc1bddc" providerId="ADAL" clId="{B73F7454-7E00-4476-9914-B04F492102FA}" dt="2024-12-06T19:13:23.631" v="124" actId="27636"/>
          <ac:spMkLst>
            <pc:docMk/>
            <pc:sldMk cId="1982019880" sldId="283"/>
            <ac:spMk id="2" creationId="{301BFAF0-CDCB-41AC-B37B-835147D93DD0}"/>
          </ac:spMkLst>
        </pc:spChg>
      </pc:sldChg>
      <pc:sldChg chg="modSp mod">
        <pc:chgData name="Carlos Perea" userId="27e208c2-7c8d-43f2-b82d-1e6b3bc1bddc" providerId="ADAL" clId="{B73F7454-7E00-4476-9914-B04F492102FA}" dt="2024-12-06T19:15:40.863" v="170" actId="403"/>
        <pc:sldMkLst>
          <pc:docMk/>
          <pc:sldMk cId="3326660346" sldId="284"/>
        </pc:sldMkLst>
        <pc:spChg chg="mod">
          <ac:chgData name="Carlos Perea" userId="27e208c2-7c8d-43f2-b82d-1e6b3bc1bddc" providerId="ADAL" clId="{B73F7454-7E00-4476-9914-B04F492102FA}" dt="2024-12-06T19:15:22.782" v="168" actId="27636"/>
          <ac:spMkLst>
            <pc:docMk/>
            <pc:sldMk cId="3326660346" sldId="284"/>
            <ac:spMk id="2" creationId="{0A70F35B-B8D3-8A9C-478D-D5AE5FDF86D8}"/>
          </ac:spMkLst>
        </pc:spChg>
        <pc:spChg chg="mod">
          <ac:chgData name="Carlos Perea" userId="27e208c2-7c8d-43f2-b82d-1e6b3bc1bddc" providerId="ADAL" clId="{B73F7454-7E00-4476-9914-B04F492102FA}" dt="2024-12-06T19:15:40.863" v="170" actId="403"/>
          <ac:spMkLst>
            <pc:docMk/>
            <pc:sldMk cId="3326660346" sldId="284"/>
            <ac:spMk id="3" creationId="{1D28EA61-AE96-082C-3CC2-CEC135F862E1}"/>
          </ac:spMkLst>
        </pc:spChg>
      </pc:sldChg>
      <pc:sldChg chg="modSp mod">
        <pc:chgData name="Carlos Perea" userId="27e208c2-7c8d-43f2-b82d-1e6b3bc1bddc" providerId="ADAL" clId="{B73F7454-7E00-4476-9914-B04F492102FA}" dt="2024-12-06T19:16:04.709" v="175" actId="403"/>
        <pc:sldMkLst>
          <pc:docMk/>
          <pc:sldMk cId="346813966" sldId="285"/>
        </pc:sldMkLst>
        <pc:spChg chg="mod">
          <ac:chgData name="Carlos Perea" userId="27e208c2-7c8d-43f2-b82d-1e6b3bc1bddc" providerId="ADAL" clId="{B73F7454-7E00-4476-9914-B04F492102FA}" dt="2024-12-06T19:15:57.640" v="174" actId="27636"/>
          <ac:spMkLst>
            <pc:docMk/>
            <pc:sldMk cId="346813966" sldId="285"/>
            <ac:spMk id="2" creationId="{4A8CD01C-93EB-178D-CF8B-FF006F7A8ECD}"/>
          </ac:spMkLst>
        </pc:spChg>
        <pc:spChg chg="mod">
          <ac:chgData name="Carlos Perea" userId="27e208c2-7c8d-43f2-b82d-1e6b3bc1bddc" providerId="ADAL" clId="{B73F7454-7E00-4476-9914-B04F492102FA}" dt="2024-12-06T19:16:04.709" v="175" actId="403"/>
          <ac:spMkLst>
            <pc:docMk/>
            <pc:sldMk cId="346813966" sldId="285"/>
            <ac:spMk id="3" creationId="{DC545CCA-A800-2E18-286D-FC328D294B4C}"/>
          </ac:spMkLst>
        </pc:spChg>
      </pc:sldChg>
      <pc:sldChg chg="modSp mod">
        <pc:chgData name="Carlos Perea" userId="27e208c2-7c8d-43f2-b82d-1e6b3bc1bddc" providerId="ADAL" clId="{B73F7454-7E00-4476-9914-B04F492102FA}" dt="2024-12-06T19:14:51.200" v="158" actId="403"/>
        <pc:sldMkLst>
          <pc:docMk/>
          <pc:sldMk cId="2065971707" sldId="286"/>
        </pc:sldMkLst>
        <pc:spChg chg="mod">
          <ac:chgData name="Carlos Perea" userId="27e208c2-7c8d-43f2-b82d-1e6b3bc1bddc" providerId="ADAL" clId="{B73F7454-7E00-4476-9914-B04F492102FA}" dt="2024-12-06T19:14:37.906" v="157" actId="27636"/>
          <ac:spMkLst>
            <pc:docMk/>
            <pc:sldMk cId="2065971707" sldId="286"/>
            <ac:spMk id="2" creationId="{ACDEB290-1A63-E9CE-5B11-649BB1A9347C}"/>
          </ac:spMkLst>
        </pc:spChg>
        <pc:spChg chg="mod">
          <ac:chgData name="Carlos Perea" userId="27e208c2-7c8d-43f2-b82d-1e6b3bc1bddc" providerId="ADAL" clId="{B73F7454-7E00-4476-9914-B04F492102FA}" dt="2024-12-06T19:14:51.200" v="158" actId="403"/>
          <ac:spMkLst>
            <pc:docMk/>
            <pc:sldMk cId="2065971707" sldId="286"/>
            <ac:spMk id="3" creationId="{C307A82D-36AB-F8AE-6592-2287C46E7D94}"/>
          </ac:spMkLst>
        </pc:spChg>
      </pc:sldChg>
      <pc:sldChg chg="addSp modSp mod">
        <pc:chgData name="Carlos Perea" userId="27e208c2-7c8d-43f2-b82d-1e6b3bc1bddc" providerId="ADAL" clId="{B73F7454-7E00-4476-9914-B04F492102FA}" dt="2024-12-06T19:28:07.973" v="208" actId="113"/>
        <pc:sldMkLst>
          <pc:docMk/>
          <pc:sldMk cId="213014878" sldId="287"/>
        </pc:sldMkLst>
        <pc:spChg chg="mod">
          <ac:chgData name="Carlos Perea" userId="27e208c2-7c8d-43f2-b82d-1e6b3bc1bddc" providerId="ADAL" clId="{B73F7454-7E00-4476-9914-B04F492102FA}" dt="2024-12-06T19:16:12.390" v="177" actId="27636"/>
          <ac:spMkLst>
            <pc:docMk/>
            <pc:sldMk cId="213014878" sldId="287"/>
            <ac:spMk id="2" creationId="{CEB6DE96-3E56-A5B0-3E5A-4909C1409552}"/>
          </ac:spMkLst>
        </pc:spChg>
        <pc:spChg chg="mod">
          <ac:chgData name="Carlos Perea" userId="27e208c2-7c8d-43f2-b82d-1e6b3bc1bddc" providerId="ADAL" clId="{B73F7454-7E00-4476-9914-B04F492102FA}" dt="2024-12-06T19:28:07.973" v="208" actId="113"/>
          <ac:spMkLst>
            <pc:docMk/>
            <pc:sldMk cId="213014878" sldId="287"/>
            <ac:spMk id="3" creationId="{FD0E48B5-8FED-CCCB-869B-EF35ACB593C3}"/>
          </ac:spMkLst>
        </pc:spChg>
        <pc:picChg chg="add mod">
          <ac:chgData name="Carlos Perea" userId="27e208c2-7c8d-43f2-b82d-1e6b3bc1bddc" providerId="ADAL" clId="{B73F7454-7E00-4476-9914-B04F492102FA}" dt="2024-12-06T19:27:42.347" v="206" actId="14100"/>
          <ac:picMkLst>
            <pc:docMk/>
            <pc:sldMk cId="213014878" sldId="287"/>
            <ac:picMk id="5" creationId="{D6B900F9-A261-6871-7B4C-B1AD0515BEF8}"/>
          </ac:picMkLst>
        </pc:picChg>
      </pc:sldChg>
      <pc:sldChg chg="modSp mod">
        <pc:chgData name="Carlos Perea" userId="27e208c2-7c8d-43f2-b82d-1e6b3bc1bddc" providerId="ADAL" clId="{B73F7454-7E00-4476-9914-B04F492102FA}" dt="2024-12-06T19:02:06.920" v="96" actId="403"/>
        <pc:sldMkLst>
          <pc:docMk/>
          <pc:sldMk cId="3599966845" sldId="289"/>
        </pc:sldMkLst>
        <pc:spChg chg="mod">
          <ac:chgData name="Carlos Perea" userId="27e208c2-7c8d-43f2-b82d-1e6b3bc1bddc" providerId="ADAL" clId="{B73F7454-7E00-4476-9914-B04F492102FA}" dt="2024-12-06T19:01:59.463" v="93" actId="27636"/>
          <ac:spMkLst>
            <pc:docMk/>
            <pc:sldMk cId="3599966845" sldId="289"/>
            <ac:spMk id="290" creationId="{1E426424-1AC2-771A-C9F2-2DEE8E33F527}"/>
          </ac:spMkLst>
        </pc:spChg>
        <pc:spChg chg="mod">
          <ac:chgData name="Carlos Perea" userId="27e208c2-7c8d-43f2-b82d-1e6b3bc1bddc" providerId="ADAL" clId="{B73F7454-7E00-4476-9914-B04F492102FA}" dt="2024-12-06T19:02:06.920" v="96" actId="403"/>
          <ac:spMkLst>
            <pc:docMk/>
            <pc:sldMk cId="3599966845" sldId="289"/>
            <ac:spMk id="292" creationId="{D95C7583-8F1A-AC2A-0463-837366A9DB7F}"/>
          </ac:spMkLst>
        </pc:spChg>
      </pc:sldChg>
      <pc:sldChg chg="modSp mod">
        <pc:chgData name="Carlos Perea" userId="27e208c2-7c8d-43f2-b82d-1e6b3bc1bddc" providerId="ADAL" clId="{B73F7454-7E00-4476-9914-B04F492102FA}" dt="2024-12-06T19:12:04.549" v="106" actId="255"/>
        <pc:sldMkLst>
          <pc:docMk/>
          <pc:sldMk cId="1430093429" sldId="290"/>
        </pc:sldMkLst>
        <pc:spChg chg="mod">
          <ac:chgData name="Carlos Perea" userId="27e208c2-7c8d-43f2-b82d-1e6b3bc1bddc" providerId="ADAL" clId="{B73F7454-7E00-4476-9914-B04F492102FA}" dt="2024-12-06T19:11:42.617" v="102" actId="27636"/>
          <ac:spMkLst>
            <pc:docMk/>
            <pc:sldMk cId="1430093429" sldId="290"/>
            <ac:spMk id="2" creationId="{4DBF5D43-9988-DA64-4796-3EE42355C012}"/>
          </ac:spMkLst>
        </pc:spChg>
        <pc:spChg chg="mod">
          <ac:chgData name="Carlos Perea" userId="27e208c2-7c8d-43f2-b82d-1e6b3bc1bddc" providerId="ADAL" clId="{B73F7454-7E00-4476-9914-B04F492102FA}" dt="2024-12-06T19:12:04.549" v="106" actId="255"/>
          <ac:spMkLst>
            <pc:docMk/>
            <pc:sldMk cId="1430093429" sldId="290"/>
            <ac:spMk id="3" creationId="{6DB93736-6DE7-421C-A38E-C6CA69A8DA7A}"/>
          </ac:spMkLst>
        </pc:spChg>
      </pc:sldChg>
      <pc:sldChg chg="modSp mod">
        <pc:chgData name="Carlos Perea" userId="27e208c2-7c8d-43f2-b82d-1e6b3bc1bddc" providerId="ADAL" clId="{B73F7454-7E00-4476-9914-B04F492102FA}" dt="2024-12-06T19:13:14.512" v="122" actId="403"/>
        <pc:sldMkLst>
          <pc:docMk/>
          <pc:sldMk cId="2183783608" sldId="291"/>
        </pc:sldMkLst>
        <pc:spChg chg="mod">
          <ac:chgData name="Carlos Perea" userId="27e208c2-7c8d-43f2-b82d-1e6b3bc1bddc" providerId="ADAL" clId="{B73F7454-7E00-4476-9914-B04F492102FA}" dt="2024-12-06T19:13:09.253" v="119" actId="403"/>
          <ac:spMkLst>
            <pc:docMk/>
            <pc:sldMk cId="2183783608" sldId="291"/>
            <ac:spMk id="290" creationId="{14F05634-153F-26B4-920B-4ABA88B09BFD}"/>
          </ac:spMkLst>
        </pc:spChg>
        <pc:spChg chg="mod">
          <ac:chgData name="Carlos Perea" userId="27e208c2-7c8d-43f2-b82d-1e6b3bc1bddc" providerId="ADAL" clId="{B73F7454-7E00-4476-9914-B04F492102FA}" dt="2024-12-06T19:13:14.512" v="122" actId="403"/>
          <ac:spMkLst>
            <pc:docMk/>
            <pc:sldMk cId="2183783608" sldId="291"/>
            <ac:spMk id="292" creationId="{2820306B-1151-995D-CC8C-1FFAAE716781}"/>
          </ac:spMkLst>
        </pc:spChg>
      </pc:sldChg>
      <pc:sldChg chg="addSp modSp mod">
        <pc:chgData name="Carlos Perea" userId="27e208c2-7c8d-43f2-b82d-1e6b3bc1bddc" providerId="ADAL" clId="{B73F7454-7E00-4476-9914-B04F492102FA}" dt="2024-12-06T19:13:40.218" v="127" actId="403"/>
        <pc:sldMkLst>
          <pc:docMk/>
          <pc:sldMk cId="1597033016" sldId="292"/>
        </pc:sldMkLst>
        <pc:spChg chg="mod">
          <ac:chgData name="Carlos Perea" userId="27e208c2-7c8d-43f2-b82d-1e6b3bc1bddc" providerId="ADAL" clId="{B73F7454-7E00-4476-9914-B04F492102FA}" dt="2024-12-06T19:13:40.218" v="127" actId="403"/>
          <ac:spMkLst>
            <pc:docMk/>
            <pc:sldMk cId="1597033016" sldId="292"/>
            <ac:spMk id="2" creationId="{B1AFAB64-7295-AEB5-A119-076C4CC662A9}"/>
          </ac:spMkLst>
        </pc:spChg>
        <pc:picChg chg="add mod">
          <ac:chgData name="Carlos Perea" userId="27e208c2-7c8d-43f2-b82d-1e6b3bc1bddc" providerId="ADAL" clId="{B73F7454-7E00-4476-9914-B04F492102FA}" dt="2024-12-06T18:43:21.452" v="56" actId="1076"/>
          <ac:picMkLst>
            <pc:docMk/>
            <pc:sldMk cId="1597033016" sldId="292"/>
            <ac:picMk id="4" creationId="{9319A3B9-DC5B-A898-66C3-28F0B7D37977}"/>
          </ac:picMkLst>
        </pc:picChg>
        <pc:picChg chg="mod">
          <ac:chgData name="Carlos Perea" userId="27e208c2-7c8d-43f2-b82d-1e6b3bc1bddc" providerId="ADAL" clId="{B73F7454-7E00-4476-9914-B04F492102FA}" dt="2024-12-06T18:42:15.084" v="45" actId="1076"/>
          <ac:picMkLst>
            <pc:docMk/>
            <pc:sldMk cId="1597033016" sldId="292"/>
            <ac:picMk id="5" creationId="{EF452A7E-4A14-C397-5C71-37DC546B46F4}"/>
          </ac:picMkLst>
        </pc:picChg>
        <pc:picChg chg="mod">
          <ac:chgData name="Carlos Perea" userId="27e208c2-7c8d-43f2-b82d-1e6b3bc1bddc" providerId="ADAL" clId="{B73F7454-7E00-4476-9914-B04F492102FA}" dt="2024-12-06T18:42:30.415" v="48" actId="1076"/>
          <ac:picMkLst>
            <pc:docMk/>
            <pc:sldMk cId="1597033016" sldId="292"/>
            <ac:picMk id="6" creationId="{F0E168AC-E1EB-6484-6B27-14E7DA81EBC3}"/>
          </ac:picMkLst>
        </pc:picChg>
        <pc:picChg chg="add mod">
          <ac:chgData name="Carlos Perea" userId="27e208c2-7c8d-43f2-b82d-1e6b3bc1bddc" providerId="ADAL" clId="{B73F7454-7E00-4476-9914-B04F492102FA}" dt="2024-12-06T18:43:08.364" v="55" actId="1076"/>
          <ac:picMkLst>
            <pc:docMk/>
            <pc:sldMk cId="1597033016" sldId="292"/>
            <ac:picMk id="7" creationId="{53FFA2F6-711B-6E94-4E28-DDAF3CA51A5F}"/>
          </ac:picMkLst>
        </pc:picChg>
        <pc:picChg chg="mod">
          <ac:chgData name="Carlos Perea" userId="27e208c2-7c8d-43f2-b82d-1e6b3bc1bddc" providerId="ADAL" clId="{B73F7454-7E00-4476-9914-B04F492102FA}" dt="2024-12-06T18:43:33.706" v="57" actId="1076"/>
          <ac:picMkLst>
            <pc:docMk/>
            <pc:sldMk cId="1597033016" sldId="292"/>
            <ac:picMk id="8" creationId="{FA69F7D8-F8F7-C492-FE31-1FB12250CD48}"/>
          </ac:picMkLst>
        </pc:picChg>
        <pc:picChg chg="add mod">
          <ac:chgData name="Carlos Perea" userId="27e208c2-7c8d-43f2-b82d-1e6b3bc1bddc" providerId="ADAL" clId="{B73F7454-7E00-4476-9914-B04F492102FA}" dt="2024-12-06T18:42:40.616" v="51" actId="1076"/>
          <ac:picMkLst>
            <pc:docMk/>
            <pc:sldMk cId="1597033016" sldId="292"/>
            <ac:picMk id="9" creationId="{F6ACDEB6-63EB-14E9-25C7-7EC7B4629E43}"/>
          </ac:picMkLst>
        </pc:picChg>
      </pc:sldChg>
      <pc:sldChg chg="addSp delSp modSp mod">
        <pc:chgData name="Carlos Perea" userId="27e208c2-7c8d-43f2-b82d-1e6b3bc1bddc" providerId="ADAL" clId="{B73F7454-7E00-4476-9914-B04F492102FA}" dt="2024-12-06T19:14:12.416" v="147" actId="20577"/>
        <pc:sldMkLst>
          <pc:docMk/>
          <pc:sldMk cId="2740064348" sldId="293"/>
        </pc:sldMkLst>
        <pc:spChg chg="mod">
          <ac:chgData name="Carlos Perea" userId="27e208c2-7c8d-43f2-b82d-1e6b3bc1bddc" providerId="ADAL" clId="{B73F7454-7E00-4476-9914-B04F492102FA}" dt="2024-12-06T19:14:12.416" v="147" actId="20577"/>
          <ac:spMkLst>
            <pc:docMk/>
            <pc:sldMk cId="2740064348" sldId="293"/>
            <ac:spMk id="2" creationId="{B11D214E-3ED1-BF5C-2A8C-B9EBA0B0473E}"/>
          </ac:spMkLst>
        </pc:spChg>
        <pc:spChg chg="mod">
          <ac:chgData name="Carlos Perea" userId="27e208c2-7c8d-43f2-b82d-1e6b3bc1bddc" providerId="ADAL" clId="{B73F7454-7E00-4476-9914-B04F492102FA}" dt="2024-12-06T18:41:07.925" v="40" actId="207"/>
          <ac:spMkLst>
            <pc:docMk/>
            <pc:sldMk cId="2740064348" sldId="293"/>
            <ac:spMk id="3" creationId="{5AFAB862-FD9F-9DFF-2FF2-155C7183E575}"/>
          </ac:spMkLst>
        </pc:spChg>
        <pc:picChg chg="del">
          <ac:chgData name="Carlos Perea" userId="27e208c2-7c8d-43f2-b82d-1e6b3bc1bddc" providerId="ADAL" clId="{B73F7454-7E00-4476-9914-B04F492102FA}" dt="2024-12-06T18:41:51.600" v="41" actId="21"/>
          <ac:picMkLst>
            <pc:docMk/>
            <pc:sldMk cId="2740064348" sldId="293"/>
            <ac:picMk id="5" creationId="{9319A3B9-DC5B-A898-66C3-28F0B7D37977}"/>
          </ac:picMkLst>
        </pc:picChg>
        <pc:picChg chg="del">
          <ac:chgData name="Carlos Perea" userId="27e208c2-7c8d-43f2-b82d-1e6b3bc1bddc" providerId="ADAL" clId="{B73F7454-7E00-4476-9914-B04F492102FA}" dt="2024-12-06T18:41:51.600" v="41" actId="21"/>
          <ac:picMkLst>
            <pc:docMk/>
            <pc:sldMk cId="2740064348" sldId="293"/>
            <ac:picMk id="6" creationId="{53FFA2F6-711B-6E94-4E28-DDAF3CA51A5F}"/>
          </ac:picMkLst>
        </pc:picChg>
        <pc:picChg chg="add mod">
          <ac:chgData name="Carlos Perea" userId="27e208c2-7c8d-43f2-b82d-1e6b3bc1bddc" providerId="ADAL" clId="{B73F7454-7E00-4476-9914-B04F492102FA}" dt="2024-12-06T18:43:41.958" v="59"/>
          <ac:picMkLst>
            <pc:docMk/>
            <pc:sldMk cId="2740064348" sldId="293"/>
            <ac:picMk id="7" creationId="{D4617706-DA6C-97AA-20D2-8C5EBD7C94B6}"/>
          </ac:picMkLst>
        </pc:picChg>
        <pc:picChg chg="del">
          <ac:chgData name="Carlos Perea" userId="27e208c2-7c8d-43f2-b82d-1e6b3bc1bddc" providerId="ADAL" clId="{B73F7454-7E00-4476-9914-B04F492102FA}" dt="2024-12-06T18:41:51.600" v="41" actId="21"/>
          <ac:picMkLst>
            <pc:docMk/>
            <pc:sldMk cId="2740064348" sldId="293"/>
            <ac:picMk id="8" creationId="{F6ACDEB6-63EB-14E9-25C7-7EC7B4629E43}"/>
          </ac:picMkLst>
        </pc:picChg>
      </pc:sldChg>
      <pc:sldChg chg="delSp del mod">
        <pc:chgData name="Carlos Perea" userId="27e208c2-7c8d-43f2-b82d-1e6b3bc1bddc" providerId="ADAL" clId="{B73F7454-7E00-4476-9914-B04F492102FA}" dt="2024-12-06T18:43:48.747" v="60" actId="47"/>
        <pc:sldMkLst>
          <pc:docMk/>
          <pc:sldMk cId="1679761598" sldId="294"/>
        </pc:sldMkLst>
        <pc:picChg chg="del">
          <ac:chgData name="Carlos Perea" userId="27e208c2-7c8d-43f2-b82d-1e6b3bc1bddc" providerId="ADAL" clId="{B73F7454-7E00-4476-9914-B04F492102FA}" dt="2024-12-06T18:43:39.168" v="58" actId="21"/>
          <ac:picMkLst>
            <pc:docMk/>
            <pc:sldMk cId="1679761598" sldId="294"/>
            <ac:picMk id="7" creationId="{D4617706-DA6C-97AA-20D2-8C5EBD7C94B6}"/>
          </ac:picMkLst>
        </pc:picChg>
      </pc:sldChg>
      <pc:sldChg chg="modSp mod">
        <pc:chgData name="Carlos Perea" userId="27e208c2-7c8d-43f2-b82d-1e6b3bc1bddc" providerId="ADAL" clId="{B73F7454-7E00-4476-9914-B04F492102FA}" dt="2024-12-06T19:14:31.079" v="155" actId="27636"/>
        <pc:sldMkLst>
          <pc:docMk/>
          <pc:sldMk cId="3361602649" sldId="295"/>
        </pc:sldMkLst>
        <pc:spChg chg="mod">
          <ac:chgData name="Carlos Perea" userId="27e208c2-7c8d-43f2-b82d-1e6b3bc1bddc" providerId="ADAL" clId="{B73F7454-7E00-4476-9914-B04F492102FA}" dt="2024-12-06T19:14:25.504" v="151" actId="403"/>
          <ac:spMkLst>
            <pc:docMk/>
            <pc:sldMk cId="3361602649" sldId="295"/>
            <ac:spMk id="290" creationId="{B8338C12-8678-E7A1-E1F7-CE0D86291538}"/>
          </ac:spMkLst>
        </pc:spChg>
        <pc:spChg chg="mod">
          <ac:chgData name="Carlos Perea" userId="27e208c2-7c8d-43f2-b82d-1e6b3bc1bddc" providerId="ADAL" clId="{B73F7454-7E00-4476-9914-B04F492102FA}" dt="2024-12-06T19:14:31.079" v="155" actId="27636"/>
          <ac:spMkLst>
            <pc:docMk/>
            <pc:sldMk cId="3361602649" sldId="295"/>
            <ac:spMk id="292" creationId="{5673B258-E1B4-162D-4B6E-D9E82529FE90}"/>
          </ac:spMkLst>
        </pc:spChg>
      </pc:sldChg>
      <pc:sldChg chg="addSp modSp add del mod">
        <pc:chgData name="Carlos Perea" userId="27e208c2-7c8d-43f2-b82d-1e6b3bc1bddc" providerId="ADAL" clId="{B73F7454-7E00-4476-9914-B04F492102FA}" dt="2024-12-06T20:41:15.281" v="664" actId="1076"/>
        <pc:sldMkLst>
          <pc:docMk/>
          <pc:sldMk cId="3864710904" sldId="296"/>
        </pc:sldMkLst>
        <pc:spChg chg="mod">
          <ac:chgData name="Carlos Perea" userId="27e208c2-7c8d-43f2-b82d-1e6b3bc1bddc" providerId="ADAL" clId="{B73F7454-7E00-4476-9914-B04F492102FA}" dt="2024-12-06T20:36:44.397" v="566" actId="20577"/>
          <ac:spMkLst>
            <pc:docMk/>
            <pc:sldMk cId="3864710904" sldId="296"/>
            <ac:spMk id="2" creationId="{CEB6DE96-3E56-A5B0-3E5A-4909C1409552}"/>
          </ac:spMkLst>
        </pc:spChg>
        <pc:spChg chg="mod">
          <ac:chgData name="Carlos Perea" userId="27e208c2-7c8d-43f2-b82d-1e6b3bc1bddc" providerId="ADAL" clId="{B73F7454-7E00-4476-9914-B04F492102FA}" dt="2024-12-06T20:27:00.203" v="507" actId="6549"/>
          <ac:spMkLst>
            <pc:docMk/>
            <pc:sldMk cId="3864710904" sldId="296"/>
            <ac:spMk id="3" creationId="{FD0E48B5-8FED-CCCB-869B-EF35ACB593C3}"/>
          </ac:spMkLst>
        </pc:spChg>
        <pc:picChg chg="add mod">
          <ac:chgData name="Carlos Perea" userId="27e208c2-7c8d-43f2-b82d-1e6b3bc1bddc" providerId="ADAL" clId="{B73F7454-7E00-4476-9914-B04F492102FA}" dt="2024-12-06T20:41:15.281" v="664" actId="1076"/>
          <ac:picMkLst>
            <pc:docMk/>
            <pc:sldMk cId="3864710904" sldId="296"/>
            <ac:picMk id="5" creationId="{3DEEF5FD-3691-3BFF-AE65-744A3FE6A1EA}"/>
          </ac:picMkLst>
        </pc:picChg>
      </pc:sldChg>
      <pc:sldChg chg="add del">
        <pc:chgData name="Carlos Perea" userId="27e208c2-7c8d-43f2-b82d-1e6b3bc1bddc" providerId="ADAL" clId="{B73F7454-7E00-4476-9914-B04F492102FA}" dt="2024-12-06T19:35:04.095" v="455" actId="47"/>
        <pc:sldMkLst>
          <pc:docMk/>
          <pc:sldMk cId="1503149437" sldId="297"/>
        </pc:sldMkLst>
      </pc:sldChg>
      <pc:sldChg chg="modSp add mod ord">
        <pc:chgData name="Carlos Perea" userId="27e208c2-7c8d-43f2-b82d-1e6b3bc1bddc" providerId="ADAL" clId="{B73F7454-7E00-4476-9914-B04F492102FA}" dt="2024-12-06T19:31:06.867" v="441" actId="20577"/>
        <pc:sldMkLst>
          <pc:docMk/>
          <pc:sldMk cId="3972355018" sldId="298"/>
        </pc:sldMkLst>
        <pc:spChg chg="mod">
          <ac:chgData name="Carlos Perea" userId="27e208c2-7c8d-43f2-b82d-1e6b3bc1bddc" providerId="ADAL" clId="{B73F7454-7E00-4476-9914-B04F492102FA}" dt="2024-12-06T19:28:56.299" v="228" actId="20577"/>
          <ac:spMkLst>
            <pc:docMk/>
            <pc:sldMk cId="3972355018" sldId="298"/>
            <ac:spMk id="290" creationId="{B8338C12-8678-E7A1-E1F7-CE0D86291538}"/>
          </ac:spMkLst>
        </pc:spChg>
        <pc:spChg chg="mod">
          <ac:chgData name="Carlos Perea" userId="27e208c2-7c8d-43f2-b82d-1e6b3bc1bddc" providerId="ADAL" clId="{B73F7454-7E00-4476-9914-B04F492102FA}" dt="2024-12-06T19:31:06.867" v="441" actId="20577"/>
          <ac:spMkLst>
            <pc:docMk/>
            <pc:sldMk cId="3972355018" sldId="298"/>
            <ac:spMk id="292" creationId="{5673B258-E1B4-162D-4B6E-D9E82529FE90}"/>
          </ac:spMkLst>
        </pc:spChg>
      </pc:sldChg>
      <pc:sldChg chg="modSp add mod">
        <pc:chgData name="Carlos Perea" userId="27e208c2-7c8d-43f2-b82d-1e6b3bc1bddc" providerId="ADAL" clId="{B73F7454-7E00-4476-9914-B04F492102FA}" dt="2024-12-06T20:38:27.462" v="656" actId="20577"/>
        <pc:sldMkLst>
          <pc:docMk/>
          <pc:sldMk cId="792877483" sldId="299"/>
        </pc:sldMkLst>
        <pc:spChg chg="mod">
          <ac:chgData name="Carlos Perea" userId="27e208c2-7c8d-43f2-b82d-1e6b3bc1bddc" providerId="ADAL" clId="{B73F7454-7E00-4476-9914-B04F492102FA}" dt="2024-12-06T20:38:27.462" v="656" actId="20577"/>
          <ac:spMkLst>
            <pc:docMk/>
            <pc:sldMk cId="792877483" sldId="299"/>
            <ac:spMk id="3" creationId="{FD0E48B5-8FED-CCCB-869B-EF35ACB593C3}"/>
          </ac:spMkLst>
        </pc:spChg>
        <pc:picChg chg="mod">
          <ac:chgData name="Carlos Perea" userId="27e208c2-7c8d-43f2-b82d-1e6b3bc1bddc" providerId="ADAL" clId="{B73F7454-7E00-4476-9914-B04F492102FA}" dt="2024-12-06T19:34:45.463" v="454" actId="14100"/>
          <ac:picMkLst>
            <pc:docMk/>
            <pc:sldMk cId="792877483" sldId="299"/>
            <ac:picMk id="5" creationId="{D6B900F9-A261-6871-7B4C-B1AD0515BEF8}"/>
          </ac:picMkLst>
        </pc:picChg>
      </pc:sldChg>
      <pc:sldChg chg="modSp add mod">
        <pc:chgData name="Carlos Perea" userId="27e208c2-7c8d-43f2-b82d-1e6b3bc1bddc" providerId="ADAL" clId="{B73F7454-7E00-4476-9914-B04F492102FA}" dt="2024-12-06T19:38:00.957" v="469" actId="14826"/>
        <pc:sldMkLst>
          <pc:docMk/>
          <pc:sldMk cId="3153710300" sldId="300"/>
        </pc:sldMkLst>
        <pc:spChg chg="mod">
          <ac:chgData name="Carlos Perea" userId="27e208c2-7c8d-43f2-b82d-1e6b3bc1bddc" providerId="ADAL" clId="{B73F7454-7E00-4476-9914-B04F492102FA}" dt="2024-12-06T19:36:06.179" v="468" actId="113"/>
          <ac:spMkLst>
            <pc:docMk/>
            <pc:sldMk cId="3153710300" sldId="300"/>
            <ac:spMk id="3" creationId="{FD0E48B5-8FED-CCCB-869B-EF35ACB593C3}"/>
          </ac:spMkLst>
        </pc:spChg>
        <pc:picChg chg="mod">
          <ac:chgData name="Carlos Perea" userId="27e208c2-7c8d-43f2-b82d-1e6b3bc1bddc" providerId="ADAL" clId="{B73F7454-7E00-4476-9914-B04F492102FA}" dt="2024-12-06T19:38:00.957" v="469" actId="14826"/>
          <ac:picMkLst>
            <pc:docMk/>
            <pc:sldMk cId="3153710300" sldId="300"/>
            <ac:picMk id="5" creationId="{D6B900F9-A261-6871-7B4C-B1AD0515BEF8}"/>
          </ac:picMkLst>
        </pc:picChg>
      </pc:sldChg>
      <pc:sldChg chg="modSp add mod">
        <pc:chgData name="Carlos Perea" userId="27e208c2-7c8d-43f2-b82d-1e6b3bc1bddc" providerId="ADAL" clId="{B73F7454-7E00-4476-9914-B04F492102FA}" dt="2024-12-06T20:20:28.410" v="480" actId="27636"/>
        <pc:sldMkLst>
          <pc:docMk/>
          <pc:sldMk cId="3106719967" sldId="301"/>
        </pc:sldMkLst>
        <pc:spChg chg="mod">
          <ac:chgData name="Carlos Perea" userId="27e208c2-7c8d-43f2-b82d-1e6b3bc1bddc" providerId="ADAL" clId="{B73F7454-7E00-4476-9914-B04F492102FA}" dt="2024-12-06T20:20:28.410" v="480" actId="27636"/>
          <ac:spMkLst>
            <pc:docMk/>
            <pc:sldMk cId="3106719967" sldId="301"/>
            <ac:spMk id="3" creationId="{FD0E48B5-8FED-CCCB-869B-EF35ACB593C3}"/>
          </ac:spMkLst>
        </pc:spChg>
        <pc:picChg chg="mod">
          <ac:chgData name="Carlos Perea" userId="27e208c2-7c8d-43f2-b82d-1e6b3bc1bddc" providerId="ADAL" clId="{B73F7454-7E00-4476-9914-B04F492102FA}" dt="2024-12-06T20:19:45.516" v="475" actId="14100"/>
          <ac:picMkLst>
            <pc:docMk/>
            <pc:sldMk cId="3106719967" sldId="301"/>
            <ac:picMk id="5" creationId="{D6B900F9-A261-6871-7B4C-B1AD0515BEF8}"/>
          </ac:picMkLst>
        </pc:picChg>
      </pc:sldChg>
      <pc:sldChg chg="modSp add mod">
        <pc:chgData name="Carlos Perea" userId="27e208c2-7c8d-43f2-b82d-1e6b3bc1bddc" providerId="ADAL" clId="{B73F7454-7E00-4476-9914-B04F492102FA}" dt="2024-12-06T20:22:25.946" v="485" actId="14100"/>
        <pc:sldMkLst>
          <pc:docMk/>
          <pc:sldMk cId="4177011035" sldId="302"/>
        </pc:sldMkLst>
        <pc:spChg chg="mod">
          <ac:chgData name="Carlos Perea" userId="27e208c2-7c8d-43f2-b82d-1e6b3bc1bddc" providerId="ADAL" clId="{B73F7454-7E00-4476-9914-B04F492102FA}" dt="2024-12-06T20:20:32.203" v="481" actId="5793"/>
          <ac:spMkLst>
            <pc:docMk/>
            <pc:sldMk cId="4177011035" sldId="302"/>
            <ac:spMk id="3" creationId="{FD0E48B5-8FED-CCCB-869B-EF35ACB593C3}"/>
          </ac:spMkLst>
        </pc:spChg>
        <pc:picChg chg="mod">
          <ac:chgData name="Carlos Perea" userId="27e208c2-7c8d-43f2-b82d-1e6b3bc1bddc" providerId="ADAL" clId="{B73F7454-7E00-4476-9914-B04F492102FA}" dt="2024-12-06T20:22:25.946" v="485" actId="14100"/>
          <ac:picMkLst>
            <pc:docMk/>
            <pc:sldMk cId="4177011035" sldId="302"/>
            <ac:picMk id="5" creationId="{D6B900F9-A261-6871-7B4C-B1AD0515BEF8}"/>
          </ac:picMkLst>
        </pc:picChg>
      </pc:sldChg>
      <pc:sldChg chg="modSp add mod">
        <pc:chgData name="Carlos Perea" userId="27e208c2-7c8d-43f2-b82d-1e6b3bc1bddc" providerId="ADAL" clId="{B73F7454-7E00-4476-9914-B04F492102FA}" dt="2024-12-06T20:26:42.623" v="504" actId="14100"/>
        <pc:sldMkLst>
          <pc:docMk/>
          <pc:sldMk cId="827376774" sldId="303"/>
        </pc:sldMkLst>
        <pc:spChg chg="mod">
          <ac:chgData name="Carlos Perea" userId="27e208c2-7c8d-43f2-b82d-1e6b3bc1bddc" providerId="ADAL" clId="{B73F7454-7E00-4476-9914-B04F492102FA}" dt="2024-12-06T20:23:59.118" v="501" actId="20577"/>
          <ac:spMkLst>
            <pc:docMk/>
            <pc:sldMk cId="827376774" sldId="303"/>
            <ac:spMk id="3" creationId="{FD0E48B5-8FED-CCCB-869B-EF35ACB593C3}"/>
          </ac:spMkLst>
        </pc:spChg>
        <pc:picChg chg="mod">
          <ac:chgData name="Carlos Perea" userId="27e208c2-7c8d-43f2-b82d-1e6b3bc1bddc" providerId="ADAL" clId="{B73F7454-7E00-4476-9914-B04F492102FA}" dt="2024-12-06T20:26:42.623" v="504" actId="14100"/>
          <ac:picMkLst>
            <pc:docMk/>
            <pc:sldMk cId="827376774" sldId="303"/>
            <ac:picMk id="5" creationId="{D6B900F9-A261-6871-7B4C-B1AD0515BEF8}"/>
          </ac:picMkLst>
        </pc:picChg>
      </pc:sldChg>
      <pc:sldChg chg="modSp add mod">
        <pc:chgData name="Carlos Perea" userId="27e208c2-7c8d-43f2-b82d-1e6b3bc1bddc" providerId="ADAL" clId="{B73F7454-7E00-4476-9914-B04F492102FA}" dt="2024-12-06T20:34:14.861" v="512" actId="14826"/>
        <pc:sldMkLst>
          <pc:docMk/>
          <pc:sldMk cId="4055313296" sldId="304"/>
        </pc:sldMkLst>
        <pc:spChg chg="mod">
          <ac:chgData name="Carlos Perea" userId="27e208c2-7c8d-43f2-b82d-1e6b3bc1bddc" providerId="ADAL" clId="{B73F7454-7E00-4476-9914-B04F492102FA}" dt="2024-12-06T20:27:42.752" v="511" actId="5793"/>
          <ac:spMkLst>
            <pc:docMk/>
            <pc:sldMk cId="4055313296" sldId="304"/>
            <ac:spMk id="3" creationId="{FD0E48B5-8FED-CCCB-869B-EF35ACB593C3}"/>
          </ac:spMkLst>
        </pc:spChg>
        <pc:picChg chg="mod">
          <ac:chgData name="Carlos Perea" userId="27e208c2-7c8d-43f2-b82d-1e6b3bc1bddc" providerId="ADAL" clId="{B73F7454-7E00-4476-9914-B04F492102FA}" dt="2024-12-06T20:34:14.861" v="512" actId="14826"/>
          <ac:picMkLst>
            <pc:docMk/>
            <pc:sldMk cId="4055313296" sldId="304"/>
            <ac:picMk id="5" creationId="{D6B900F9-A261-6871-7B4C-B1AD0515BEF8}"/>
          </ac:picMkLst>
        </pc:picChg>
      </pc:sldChg>
      <pc:sldChg chg="modSp add mod">
        <pc:chgData name="Carlos Perea" userId="27e208c2-7c8d-43f2-b82d-1e6b3bc1bddc" providerId="ADAL" clId="{B73F7454-7E00-4476-9914-B04F492102FA}" dt="2024-12-06T20:36:04.886" v="526" actId="732"/>
        <pc:sldMkLst>
          <pc:docMk/>
          <pc:sldMk cId="3247472369" sldId="305"/>
        </pc:sldMkLst>
        <pc:spChg chg="mod">
          <ac:chgData name="Carlos Perea" userId="27e208c2-7c8d-43f2-b82d-1e6b3bc1bddc" providerId="ADAL" clId="{B73F7454-7E00-4476-9914-B04F492102FA}" dt="2024-12-06T20:34:56.943" v="517" actId="113"/>
          <ac:spMkLst>
            <pc:docMk/>
            <pc:sldMk cId="3247472369" sldId="305"/>
            <ac:spMk id="3" creationId="{FD0E48B5-8FED-CCCB-869B-EF35ACB593C3}"/>
          </ac:spMkLst>
        </pc:spChg>
        <pc:picChg chg="mod modCrop">
          <ac:chgData name="Carlos Perea" userId="27e208c2-7c8d-43f2-b82d-1e6b3bc1bddc" providerId="ADAL" clId="{B73F7454-7E00-4476-9914-B04F492102FA}" dt="2024-12-06T20:36:04.886" v="526" actId="732"/>
          <ac:picMkLst>
            <pc:docMk/>
            <pc:sldMk cId="3247472369" sldId="305"/>
            <ac:picMk id="5" creationId="{D6B900F9-A261-6871-7B4C-B1AD0515BE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03875fd14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3875fd14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E4F50DFB-F2E9-9288-320E-CDEDD0682B52}"/>
            </a:ext>
          </a:extLst>
        </p:cNvPr>
        <p:cNvGrpSpPr/>
        <p:nvPr/>
      </p:nvGrpSpPr>
      <p:grpSpPr>
        <a:xfrm>
          <a:off x="0" y="0"/>
          <a:ext cx="0" cy="0"/>
          <a:chOff x="0" y="0"/>
          <a:chExt cx="0" cy="0"/>
        </a:xfrm>
      </p:grpSpPr>
      <p:sp>
        <p:nvSpPr>
          <p:cNvPr id="287" name="Google Shape;287;g203875fd143_0_4:notes">
            <a:extLst>
              <a:ext uri="{FF2B5EF4-FFF2-40B4-BE49-F238E27FC236}">
                <a16:creationId xmlns:a16="http://schemas.microsoft.com/office/drawing/2014/main" id="{235C0CBE-A68A-779D-CC8A-C0C9CBB990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3875fd143_0_4:notes">
            <a:extLst>
              <a:ext uri="{FF2B5EF4-FFF2-40B4-BE49-F238E27FC236}">
                <a16:creationId xmlns:a16="http://schemas.microsoft.com/office/drawing/2014/main" id="{098C3F28-1E51-8F53-9351-28CFEEF3DB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07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C191D21C-76D0-558B-1CB4-4ED6E8CEA659}"/>
            </a:ext>
          </a:extLst>
        </p:cNvPr>
        <p:cNvGrpSpPr/>
        <p:nvPr/>
      </p:nvGrpSpPr>
      <p:grpSpPr>
        <a:xfrm>
          <a:off x="0" y="0"/>
          <a:ext cx="0" cy="0"/>
          <a:chOff x="0" y="0"/>
          <a:chExt cx="0" cy="0"/>
        </a:xfrm>
      </p:grpSpPr>
      <p:sp>
        <p:nvSpPr>
          <p:cNvPr id="287" name="Google Shape;287;g203875fd143_0_4:notes">
            <a:extLst>
              <a:ext uri="{FF2B5EF4-FFF2-40B4-BE49-F238E27FC236}">
                <a16:creationId xmlns:a16="http://schemas.microsoft.com/office/drawing/2014/main" id="{ACD7CBEE-CCF7-8050-4328-38862D6E41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3875fd143_0_4:notes">
            <a:extLst>
              <a:ext uri="{FF2B5EF4-FFF2-40B4-BE49-F238E27FC236}">
                <a16:creationId xmlns:a16="http://schemas.microsoft.com/office/drawing/2014/main" id="{9191BA64-FDA7-A5BE-2A90-EF7CFB034E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97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5D30C856-3C9A-0429-473E-AABACE1C2D36}"/>
            </a:ext>
          </a:extLst>
        </p:cNvPr>
        <p:cNvGrpSpPr/>
        <p:nvPr/>
      </p:nvGrpSpPr>
      <p:grpSpPr>
        <a:xfrm>
          <a:off x="0" y="0"/>
          <a:ext cx="0" cy="0"/>
          <a:chOff x="0" y="0"/>
          <a:chExt cx="0" cy="0"/>
        </a:xfrm>
      </p:grpSpPr>
      <p:sp>
        <p:nvSpPr>
          <p:cNvPr id="287" name="Google Shape;287;g203875fd143_0_4:notes">
            <a:extLst>
              <a:ext uri="{FF2B5EF4-FFF2-40B4-BE49-F238E27FC236}">
                <a16:creationId xmlns:a16="http://schemas.microsoft.com/office/drawing/2014/main" id="{C71A2C7F-8BEF-3C94-4C52-3F3744F07A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3875fd143_0_4:notes">
            <a:extLst>
              <a:ext uri="{FF2B5EF4-FFF2-40B4-BE49-F238E27FC236}">
                <a16:creationId xmlns:a16="http://schemas.microsoft.com/office/drawing/2014/main" id="{EC0714BE-F431-FCAA-F9C8-9327A1147D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715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5D30C856-3C9A-0429-473E-AABACE1C2D36}"/>
            </a:ext>
          </a:extLst>
        </p:cNvPr>
        <p:cNvGrpSpPr/>
        <p:nvPr/>
      </p:nvGrpSpPr>
      <p:grpSpPr>
        <a:xfrm>
          <a:off x="0" y="0"/>
          <a:ext cx="0" cy="0"/>
          <a:chOff x="0" y="0"/>
          <a:chExt cx="0" cy="0"/>
        </a:xfrm>
      </p:grpSpPr>
      <p:sp>
        <p:nvSpPr>
          <p:cNvPr id="287" name="Google Shape;287;g203875fd143_0_4:notes">
            <a:extLst>
              <a:ext uri="{FF2B5EF4-FFF2-40B4-BE49-F238E27FC236}">
                <a16:creationId xmlns:a16="http://schemas.microsoft.com/office/drawing/2014/main" id="{C71A2C7F-8BEF-3C94-4C52-3F3744F07A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3875fd143_0_4:notes">
            <a:extLst>
              <a:ext uri="{FF2B5EF4-FFF2-40B4-BE49-F238E27FC236}">
                <a16:creationId xmlns:a16="http://schemas.microsoft.com/office/drawing/2014/main" id="{EC0714BE-F431-FCAA-F9C8-9327A1147D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52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03875fd14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03875fd14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Red Swoop" preserve="1">
  <p:cSld name="1_Title - Red Swoop">
    <p:spTree>
      <p:nvGrpSpPr>
        <p:cNvPr id="1" name="Shape 20"/>
        <p:cNvGrpSpPr/>
        <p:nvPr/>
      </p:nvGrpSpPr>
      <p:grpSpPr>
        <a:xfrm>
          <a:off x="0" y="0"/>
          <a:ext cx="0" cy="0"/>
          <a:chOff x="0" y="0"/>
          <a:chExt cx="0" cy="0"/>
        </a:xfrm>
      </p:grpSpPr>
      <p:pic>
        <p:nvPicPr>
          <p:cNvPr id="3" name="Picture 2" descr="A red and white background&#10;&#10;Description automatically generated">
            <a:extLst>
              <a:ext uri="{FF2B5EF4-FFF2-40B4-BE49-F238E27FC236}">
                <a16:creationId xmlns:a16="http://schemas.microsoft.com/office/drawing/2014/main" id="{63122932-E8DB-5178-9412-579013D0C24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2" name="Google Shape;22;p4"/>
          <p:cNvSpPr txBox="1">
            <a:spLocks noGrp="1"/>
          </p:cNvSpPr>
          <p:nvPr>
            <p:ph type="ctrTitle"/>
          </p:nvPr>
        </p:nvSpPr>
        <p:spPr>
          <a:xfrm>
            <a:off x="3407775" y="881450"/>
            <a:ext cx="4666800" cy="2052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800"/>
              <a:buFont typeface="Barlow"/>
              <a:buNone/>
              <a:defRPr sz="4800" b="1">
                <a:solidFill>
                  <a:srgbClr val="253746"/>
                </a:solidFill>
                <a:latin typeface="Barlow"/>
                <a:ea typeface="Barlow"/>
                <a:cs typeface="Barlow"/>
                <a:sym typeface="Barlow"/>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r>
              <a:rPr lang="en-US"/>
              <a:t>Click to edit Master title style</a:t>
            </a:r>
            <a:endParaRPr dirty="0"/>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txBox="1">
            <a:spLocks noGrp="1"/>
          </p:cNvSpPr>
          <p:nvPr>
            <p:ph type="subTitle" idx="1"/>
          </p:nvPr>
        </p:nvSpPr>
        <p:spPr>
          <a:xfrm>
            <a:off x="3877450" y="3014000"/>
            <a:ext cx="49350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800"/>
              <a:buFont typeface="Barlow"/>
              <a:buNone/>
              <a:defRPr sz="2800">
                <a:solidFill>
                  <a:srgbClr val="253746"/>
                </a:solidFill>
                <a:latin typeface="Barlow"/>
                <a:ea typeface="Barlow"/>
                <a:cs typeface="Barlow"/>
                <a:sym typeface="Barlow"/>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r>
              <a:rPr lang="en-US"/>
              <a:t>Click to edit Master subtitle style</a:t>
            </a:r>
            <a:endParaRPr dirty="0"/>
          </a:p>
        </p:txBody>
      </p:sp>
    </p:spTree>
    <p:extLst>
      <p:ext uri="{BB962C8B-B14F-4D97-AF65-F5344CB8AC3E}">
        <p14:creationId xmlns:p14="http://schemas.microsoft.com/office/powerpoint/2010/main" val="32762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Contact">
  <p:cSld name="CUSTOM_2">
    <p:spTree>
      <p:nvGrpSpPr>
        <p:cNvPr id="1" name="Shape 42"/>
        <p:cNvGrpSpPr/>
        <p:nvPr/>
      </p:nvGrpSpPr>
      <p:grpSpPr>
        <a:xfrm>
          <a:off x="0" y="0"/>
          <a:ext cx="0" cy="0"/>
          <a:chOff x="0" y="0"/>
          <a:chExt cx="0" cy="0"/>
        </a:xfrm>
      </p:grpSpPr>
      <p:pic>
        <p:nvPicPr>
          <p:cNvPr id="3" name="Picture 2" descr="A grey background with red text&#10;&#10;Description automatically generated">
            <a:extLst>
              <a:ext uri="{FF2B5EF4-FFF2-40B4-BE49-F238E27FC236}">
                <a16:creationId xmlns:a16="http://schemas.microsoft.com/office/drawing/2014/main" id="{94D84F5A-555B-2B98-338D-84913C6231AB}"/>
              </a:ext>
            </a:extLst>
          </p:cNvPr>
          <p:cNvPicPr>
            <a:picLocks noChangeAspect="1"/>
          </p:cNvPicPr>
          <p:nvPr userDrawn="1"/>
        </p:nvPicPr>
        <p:blipFill>
          <a:blip r:embed="rId2"/>
          <a:stretch>
            <a:fillRect/>
          </a:stretch>
        </p:blipFill>
        <p:spPr>
          <a:xfrm>
            <a:off x="0" y="0"/>
            <a:ext cx="9211678" cy="5181569"/>
          </a:xfrm>
          <a:prstGeom prst="rect">
            <a:avLst/>
          </a:prstGeom>
        </p:spPr>
      </p:pic>
      <p:sp>
        <p:nvSpPr>
          <p:cNvPr id="44" name="Google Shape;44;p9"/>
          <p:cNvSpPr txBox="1"/>
          <p:nvPr/>
        </p:nvSpPr>
        <p:spPr>
          <a:xfrm>
            <a:off x="3412800" y="1060225"/>
            <a:ext cx="231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chemeClr val="lt1"/>
                </a:solidFill>
                <a:latin typeface="Barlow"/>
                <a:ea typeface="Barlow"/>
                <a:cs typeface="Barlow"/>
                <a:sym typeface="Barlow"/>
              </a:rPr>
              <a:t>Contact:</a:t>
            </a:r>
            <a:endParaRPr sz="1800" b="1" dirty="0">
              <a:solidFill>
                <a:schemeClr val="lt1"/>
              </a:solidFill>
              <a:latin typeface="Barlow"/>
              <a:ea typeface="Barlow"/>
              <a:cs typeface="Barlow"/>
              <a:sym typeface="Barlow"/>
            </a:endParaRPr>
          </a:p>
        </p:txBody>
      </p:sp>
      <p:sp>
        <p:nvSpPr>
          <p:cNvPr id="46" name="Google Shape;46;p9"/>
          <p:cNvSpPr txBox="1">
            <a:spLocks noGrp="1"/>
          </p:cNvSpPr>
          <p:nvPr>
            <p:ph type="body" idx="1"/>
          </p:nvPr>
        </p:nvSpPr>
        <p:spPr>
          <a:xfrm>
            <a:off x="3412800" y="1410450"/>
            <a:ext cx="2318400" cy="1289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sz="1300">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 you ">
  <p:cSld name="CUSTOM_2_1">
    <p:spTree>
      <p:nvGrpSpPr>
        <p:cNvPr id="1" name="Shape 47"/>
        <p:cNvGrpSpPr/>
        <p:nvPr/>
      </p:nvGrpSpPr>
      <p:grpSpPr>
        <a:xfrm>
          <a:off x="0" y="0"/>
          <a:ext cx="0" cy="0"/>
          <a:chOff x="0" y="0"/>
          <a:chExt cx="0" cy="0"/>
        </a:xfrm>
      </p:grpSpPr>
      <p:pic>
        <p:nvPicPr>
          <p:cNvPr id="4" name="Picture 3" descr="A blue sign with white text&#10;&#10;Description automatically generated">
            <a:extLst>
              <a:ext uri="{FF2B5EF4-FFF2-40B4-BE49-F238E27FC236}">
                <a16:creationId xmlns:a16="http://schemas.microsoft.com/office/drawing/2014/main" id="{B182FF8F-E6EA-A5F5-E634-BEF50CC0C140}"/>
              </a:ext>
            </a:extLst>
          </p:cNvPr>
          <p:cNvPicPr>
            <a:picLocks noChangeAspect="1"/>
          </p:cNvPicPr>
          <p:nvPr userDrawn="1"/>
        </p:nvPicPr>
        <p:blipFill>
          <a:blip r:embed="rId2"/>
          <a:stretch>
            <a:fillRect/>
          </a:stretch>
        </p:blipFill>
        <p:spPr>
          <a:xfrm>
            <a:off x="0" y="0"/>
            <a:ext cx="9203268" cy="517683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pic>
        <p:nvPicPr>
          <p:cNvPr id="4" name="Picture 3" descr="A white background with red lines&#10;&#10;Description automatically generated">
            <a:extLst>
              <a:ext uri="{FF2B5EF4-FFF2-40B4-BE49-F238E27FC236}">
                <a16:creationId xmlns:a16="http://schemas.microsoft.com/office/drawing/2014/main" id="{590875B7-AD46-C5C9-0ADD-D666A5B4512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Barlow"/>
              <a:buNone/>
              <a:defRPr b="1">
                <a:latin typeface="Barlow"/>
                <a:ea typeface="Barlow"/>
                <a:cs typeface="Barlow"/>
                <a:sym typeface="Barlow"/>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pic>
        <p:nvPicPr>
          <p:cNvPr id="4" name="Picture 3" descr="A blue rectangular object with a black line&#10;&#10;Description automatically generated">
            <a:extLst>
              <a:ext uri="{FF2B5EF4-FFF2-40B4-BE49-F238E27FC236}">
                <a16:creationId xmlns:a16="http://schemas.microsoft.com/office/drawing/2014/main" id="{6B0C29A1-6B84-05E1-6CC7-DEC62F85BC2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7" name="Google Shape;77;p16"/>
          <p:cNvSpPr txBox="1">
            <a:spLocks noGrp="1"/>
          </p:cNvSpPr>
          <p:nvPr>
            <p:ph type="sldNum" idx="12"/>
          </p:nvPr>
        </p:nvSpPr>
        <p:spPr>
          <a:xfrm>
            <a:off x="8464220" y="450167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3" name="Picture 2" descr="A red rectangle with a white background&#10;&#10;Description automatically generated">
            <a:extLst>
              <a:ext uri="{FF2B5EF4-FFF2-40B4-BE49-F238E27FC236}">
                <a16:creationId xmlns:a16="http://schemas.microsoft.com/office/drawing/2014/main" id="{92B8AAA3-FDE4-DFDA-3AD5-DD6D6746A0C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6" name="Google Shape;86;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87" name="Google Shape;8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7"/>
        <p:cNvGrpSpPr/>
        <p:nvPr/>
      </p:nvGrpSpPr>
      <p:grpSpPr>
        <a:xfrm>
          <a:off x="0" y="0"/>
          <a:ext cx="0" cy="0"/>
          <a:chOff x="0" y="0"/>
          <a:chExt cx="0" cy="0"/>
        </a:xfrm>
      </p:grpSpPr>
      <p:pic>
        <p:nvPicPr>
          <p:cNvPr id="4" name="Picture 3" descr="A red line on a white background&#10;&#10;Description automatically generated">
            <a:extLst>
              <a:ext uri="{FF2B5EF4-FFF2-40B4-BE49-F238E27FC236}">
                <a16:creationId xmlns:a16="http://schemas.microsoft.com/office/drawing/2014/main" id="{531B77B9-0E62-E550-35F9-046F144F0806}"/>
              </a:ext>
            </a:extLst>
          </p:cNvPr>
          <p:cNvPicPr>
            <a:picLocks noChangeAspect="1"/>
          </p:cNvPicPr>
          <p:nvPr userDrawn="1"/>
        </p:nvPicPr>
        <p:blipFill>
          <a:blip r:embed="rId2"/>
          <a:stretch>
            <a:fillRect/>
          </a:stretch>
        </p:blipFill>
        <p:spPr>
          <a:xfrm>
            <a:off x="-36564" y="-129708"/>
            <a:ext cx="9227078" cy="5190232"/>
          </a:xfrm>
          <a:prstGeom prst="rect">
            <a:avLst/>
          </a:prstGeom>
        </p:spPr>
      </p:pic>
      <p:sp>
        <p:nvSpPr>
          <p:cNvPr id="120" name="Google Shape;120;p2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rgbClr val="25374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121" name="Google Shape;121;p2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rgbClr val="002554"/>
              </a:buClr>
              <a:buSzPts val="1800"/>
              <a:buChar char="●"/>
              <a:defRPr>
                <a:solidFill>
                  <a:srgbClr val="253746"/>
                </a:solidFill>
              </a:defRPr>
            </a:lvl1pPr>
            <a:lvl2pPr marL="914400" lvl="1" indent="-317500" algn="ctr">
              <a:spcBef>
                <a:spcPts val="0"/>
              </a:spcBef>
              <a:spcAft>
                <a:spcPts val="0"/>
              </a:spcAft>
              <a:buClr>
                <a:srgbClr val="F9E09C"/>
              </a:buClr>
              <a:buSzPts val="1400"/>
              <a:buChar char="○"/>
              <a:defRPr>
                <a:solidFill>
                  <a:srgbClr val="F9E09C"/>
                </a:solidFill>
              </a:defRPr>
            </a:lvl2pPr>
            <a:lvl3pPr marL="1371600" lvl="2" indent="-317500" algn="ctr">
              <a:spcBef>
                <a:spcPts val="0"/>
              </a:spcBef>
              <a:spcAft>
                <a:spcPts val="0"/>
              </a:spcAft>
              <a:buClr>
                <a:srgbClr val="F9E09C"/>
              </a:buClr>
              <a:buSzPts val="1400"/>
              <a:buChar char="■"/>
              <a:defRPr>
                <a:solidFill>
                  <a:srgbClr val="F9E09C"/>
                </a:solidFill>
              </a:defRPr>
            </a:lvl3pPr>
            <a:lvl4pPr marL="1828800" lvl="3" indent="-317500" algn="ctr">
              <a:spcBef>
                <a:spcPts val="0"/>
              </a:spcBef>
              <a:spcAft>
                <a:spcPts val="0"/>
              </a:spcAft>
              <a:buClr>
                <a:srgbClr val="F9E09C"/>
              </a:buClr>
              <a:buSzPts val="1400"/>
              <a:buChar char="●"/>
              <a:defRPr>
                <a:solidFill>
                  <a:srgbClr val="F9E09C"/>
                </a:solidFill>
              </a:defRPr>
            </a:lvl4pPr>
            <a:lvl5pPr marL="2286000" lvl="4" indent="-317500" algn="ctr">
              <a:spcBef>
                <a:spcPts val="0"/>
              </a:spcBef>
              <a:spcAft>
                <a:spcPts val="0"/>
              </a:spcAft>
              <a:buClr>
                <a:srgbClr val="F9E09C"/>
              </a:buClr>
              <a:buSzPts val="1400"/>
              <a:buChar char="○"/>
              <a:defRPr>
                <a:solidFill>
                  <a:srgbClr val="F9E09C"/>
                </a:solidFill>
              </a:defRPr>
            </a:lvl5pPr>
            <a:lvl6pPr marL="2743200" lvl="5" indent="-317500" algn="ctr">
              <a:spcBef>
                <a:spcPts val="0"/>
              </a:spcBef>
              <a:spcAft>
                <a:spcPts val="0"/>
              </a:spcAft>
              <a:buClr>
                <a:srgbClr val="F9E09C"/>
              </a:buClr>
              <a:buSzPts val="1400"/>
              <a:buChar char="■"/>
              <a:defRPr>
                <a:solidFill>
                  <a:srgbClr val="F9E09C"/>
                </a:solidFill>
              </a:defRPr>
            </a:lvl6pPr>
            <a:lvl7pPr marL="3200400" lvl="6" indent="-317500" algn="ctr">
              <a:spcBef>
                <a:spcPts val="0"/>
              </a:spcBef>
              <a:spcAft>
                <a:spcPts val="0"/>
              </a:spcAft>
              <a:buClr>
                <a:srgbClr val="F9E09C"/>
              </a:buClr>
              <a:buSzPts val="1400"/>
              <a:buChar char="●"/>
              <a:defRPr>
                <a:solidFill>
                  <a:srgbClr val="F9E09C"/>
                </a:solidFill>
              </a:defRPr>
            </a:lvl7pPr>
            <a:lvl8pPr marL="3657600" lvl="7" indent="-317500" algn="ctr">
              <a:spcBef>
                <a:spcPts val="0"/>
              </a:spcBef>
              <a:spcAft>
                <a:spcPts val="0"/>
              </a:spcAft>
              <a:buClr>
                <a:srgbClr val="F9E09C"/>
              </a:buClr>
              <a:buSzPts val="1400"/>
              <a:buChar char="○"/>
              <a:defRPr>
                <a:solidFill>
                  <a:srgbClr val="F9E09C"/>
                </a:solidFill>
              </a:defRPr>
            </a:lvl8pPr>
            <a:lvl9pPr marL="4114800" lvl="8" indent="-317500" algn="ctr">
              <a:spcBef>
                <a:spcPts val="0"/>
              </a:spcBef>
              <a:spcAft>
                <a:spcPts val="0"/>
              </a:spcAft>
              <a:buClr>
                <a:srgbClr val="F9E09C"/>
              </a:buClr>
              <a:buSzPts val="1400"/>
              <a:buChar char="■"/>
              <a:defRPr>
                <a:solidFill>
                  <a:srgbClr val="F9E09C"/>
                </a:solidFill>
              </a:defRPr>
            </a:lvl9pPr>
          </a:lstStyle>
          <a:p>
            <a:pPr lvl="0"/>
            <a:r>
              <a:rPr lang="en-US" dirty="0"/>
              <a:t>Click to edit Master text styles</a:t>
            </a:r>
          </a:p>
        </p:txBody>
      </p:sp>
      <p:sp>
        <p:nvSpPr>
          <p:cNvPr id="122" name="Google Shape;12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Brown Stripe">
  <p:cSld name="Section- Brown Stripe">
    <p:spTree>
      <p:nvGrpSpPr>
        <p:cNvPr id="1" name="Shape 29"/>
        <p:cNvGrpSpPr/>
        <p:nvPr/>
      </p:nvGrpSpPr>
      <p:grpSpPr>
        <a:xfrm>
          <a:off x="0" y="0"/>
          <a:ext cx="0" cy="0"/>
          <a:chOff x="0" y="0"/>
          <a:chExt cx="0" cy="0"/>
        </a:xfrm>
      </p:grpSpPr>
      <p:pic>
        <p:nvPicPr>
          <p:cNvPr id="3" name="Picture 2" descr="A white and blue logo&#10;&#10;Description automatically generated with medium confidence">
            <a:extLst>
              <a:ext uri="{FF2B5EF4-FFF2-40B4-BE49-F238E27FC236}">
                <a16:creationId xmlns:a16="http://schemas.microsoft.com/office/drawing/2014/main" id="{26519130-6A81-E46A-ECE5-98B5639F7B35}"/>
              </a:ext>
            </a:extLst>
          </p:cNvPr>
          <p:cNvPicPr>
            <a:picLocks noChangeAspect="1"/>
          </p:cNvPicPr>
          <p:nvPr userDrawn="1"/>
        </p:nvPicPr>
        <p:blipFill>
          <a:blip r:embed="rId2"/>
          <a:stretch>
            <a:fillRect/>
          </a:stretch>
        </p:blipFill>
        <p:spPr>
          <a:xfrm>
            <a:off x="-1" y="0"/>
            <a:ext cx="9209289" cy="5180225"/>
          </a:xfrm>
          <a:prstGeom prst="rect">
            <a:avLst/>
          </a:prstGeom>
        </p:spPr>
      </p:pic>
      <p:sp>
        <p:nvSpPr>
          <p:cNvPr id="31" name="Google Shape;31;p6"/>
          <p:cNvSpPr txBox="1">
            <a:spLocks noGrp="1"/>
          </p:cNvSpPr>
          <p:nvPr>
            <p:ph type="title"/>
          </p:nvPr>
        </p:nvSpPr>
        <p:spPr>
          <a:xfrm>
            <a:off x="3601425" y="1801642"/>
            <a:ext cx="4792562" cy="864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3600"/>
              <a:buFont typeface="Barlow"/>
              <a:buNone/>
              <a:defRPr sz="3600" b="1">
                <a:solidFill>
                  <a:srgbClr val="FFFFFF"/>
                </a:solidFill>
                <a:latin typeface="Barlow"/>
                <a:ea typeface="Barlow"/>
                <a:cs typeface="Barlow"/>
                <a:sym typeface="Barlow"/>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r>
              <a:rPr lang="en-US"/>
              <a:t>Click to edit Master title style</a:t>
            </a:r>
            <a:endParaRPr dirty="0"/>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974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8"/>
        <p:cNvGrpSpPr/>
        <p:nvPr/>
      </p:nvGrpSpPr>
      <p:grpSpPr>
        <a:xfrm>
          <a:off x="0" y="0"/>
          <a:ext cx="0" cy="0"/>
          <a:chOff x="0" y="0"/>
          <a:chExt cx="0" cy="0"/>
        </a:xfrm>
      </p:grpSpPr>
      <p:pic>
        <p:nvPicPr>
          <p:cNvPr id="4" name="Picture 3" descr="A blue and red rectangle with white lines&#10;&#10;Description automatically generated">
            <a:extLst>
              <a:ext uri="{FF2B5EF4-FFF2-40B4-BE49-F238E27FC236}">
                <a16:creationId xmlns:a16="http://schemas.microsoft.com/office/drawing/2014/main" id="{370D78AB-7767-1CF5-0A67-D2A92E0930F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9" name="Google Shape;79;p17"/>
          <p:cNvSpPr>
            <a:spLocks noGrp="1"/>
          </p:cNvSpPr>
          <p:nvPr>
            <p:ph type="pic" idx="2"/>
          </p:nvPr>
        </p:nvSpPr>
        <p:spPr>
          <a:xfrm>
            <a:off x="4654193" y="10000"/>
            <a:ext cx="4489782" cy="5143500"/>
          </a:xfrm>
          <a:prstGeom prst="rect">
            <a:avLst/>
          </a:prstGeom>
          <a:noFill/>
          <a:ln>
            <a:noFill/>
          </a:ln>
        </p:spPr>
      </p:sp>
      <p:sp>
        <p:nvSpPr>
          <p:cNvPr id="81" name="Google Shape;81;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83" name="Google Shape;8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1pPr>
            <a:lvl2pPr marL="914400" lvl="1"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2pPr>
            <a:lvl3pPr marL="1371600" lvl="2"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3pPr>
            <a:lvl4pPr marL="1828800" lvl="3"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4pPr>
            <a:lvl5pPr marL="2286000" lvl="4"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5pPr>
            <a:lvl6pPr marL="2743200" lvl="5"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6pPr>
            <a:lvl7pPr marL="3200400" lvl="6"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7pPr>
            <a:lvl8pPr marL="3657600" lvl="7"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8pPr>
            <a:lvl9pPr marL="4114800" lvl="8" indent="-304800">
              <a:spcBef>
                <a:spcPts val="0"/>
              </a:spcBef>
              <a:spcAft>
                <a:spcPts val="0"/>
              </a:spcAft>
              <a:buClr>
                <a:schemeClr val="lt1"/>
              </a:buClr>
              <a:buSzPts val="1200"/>
              <a:buFont typeface="Barlow"/>
              <a:buChar char="■"/>
              <a:defRPr sz="1200">
                <a:solidFill>
                  <a:schemeClr val="lt1"/>
                </a:solidFill>
                <a:latin typeface="Barlow"/>
                <a:ea typeface="Barlow"/>
                <a:cs typeface="Barlow"/>
                <a:sym typeface="Barlow"/>
              </a:defRPr>
            </a:lvl9pPr>
          </a:lstStyle>
          <a:p>
            <a:pPr lvl="0"/>
            <a:r>
              <a:rPr lang="en-US"/>
              <a:t>Click to edit Master text styles</a:t>
            </a:r>
          </a:p>
        </p:txBody>
      </p:sp>
    </p:spTree>
    <p:extLst>
      <p:ext uri="{BB962C8B-B14F-4D97-AF65-F5344CB8AC3E}">
        <p14:creationId xmlns:p14="http://schemas.microsoft.com/office/powerpoint/2010/main" val="351036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Barlow"/>
              <a:buNone/>
              <a:defRPr sz="2800" b="1">
                <a:solidFill>
                  <a:schemeClr val="dk1"/>
                </a:solidFill>
                <a:latin typeface="Barlow"/>
                <a:ea typeface="Barlow"/>
                <a:cs typeface="Barlow"/>
                <a:sym typeface="Barl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dirty="0"/>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55" r:id="rId2"/>
    <p:sldLayoutId id="2147483656" r:id="rId3"/>
    <p:sldLayoutId id="2147483661" r:id="rId4"/>
    <p:sldLayoutId id="2147483662" r:id="rId5"/>
    <p:sldLayoutId id="2147483664" r:id="rId6"/>
    <p:sldLayoutId id="2147483668" r:id="rId7"/>
    <p:sldLayoutId id="2147483677" r:id="rId8"/>
    <p:sldLayoutId id="2147483678"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osha.gov/stateplan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7EED-CDE6-75FF-9106-9AAD35B7AEEA}"/>
              </a:ext>
            </a:extLst>
          </p:cNvPr>
          <p:cNvSpPr>
            <a:spLocks noGrp="1"/>
          </p:cNvSpPr>
          <p:nvPr>
            <p:ph type="title"/>
          </p:nvPr>
        </p:nvSpPr>
        <p:spPr/>
        <p:txBody>
          <a:bodyPr/>
          <a:lstStyle/>
          <a:p>
            <a:r>
              <a:rPr lang="en-US" dirty="0"/>
              <a:t>Safety Basics</a:t>
            </a:r>
          </a:p>
        </p:txBody>
      </p:sp>
      <p:sp>
        <p:nvSpPr>
          <p:cNvPr id="4" name="TextBox 3">
            <a:extLst>
              <a:ext uri="{FF2B5EF4-FFF2-40B4-BE49-F238E27FC236}">
                <a16:creationId xmlns:a16="http://schemas.microsoft.com/office/drawing/2014/main" id="{C185F13C-B377-9B24-5568-333442CD1167}"/>
              </a:ext>
            </a:extLst>
          </p:cNvPr>
          <p:cNvSpPr txBox="1"/>
          <p:nvPr/>
        </p:nvSpPr>
        <p:spPr>
          <a:xfrm>
            <a:off x="3530238" y="2990995"/>
            <a:ext cx="4604656" cy="307777"/>
          </a:xfrm>
          <a:prstGeom prst="rect">
            <a:avLst/>
          </a:prstGeom>
          <a:noFill/>
        </p:spPr>
        <p:txBody>
          <a:bodyPr wrap="square">
            <a:spAutoFit/>
          </a:bodyPr>
          <a:lstStyle/>
          <a:p>
            <a:r>
              <a:rPr lang="en-US" dirty="0">
                <a:solidFill>
                  <a:schemeClr val="bg1"/>
                </a:solidFill>
              </a:rPr>
              <a:t>What you </a:t>
            </a:r>
            <a:r>
              <a:rPr lang="en-US" b="1" dirty="0">
                <a:solidFill>
                  <a:schemeClr val="bg1"/>
                </a:solidFill>
              </a:rPr>
              <a:t>NEED</a:t>
            </a:r>
            <a:r>
              <a:rPr lang="en-US" dirty="0">
                <a:solidFill>
                  <a:schemeClr val="bg1"/>
                </a:solidFill>
              </a:rPr>
              <a:t> to have and what you need to know…</a:t>
            </a:r>
          </a:p>
        </p:txBody>
      </p:sp>
    </p:spTree>
    <p:extLst>
      <p:ext uri="{BB962C8B-B14F-4D97-AF65-F5344CB8AC3E}">
        <p14:creationId xmlns:p14="http://schemas.microsoft.com/office/powerpoint/2010/main" val="426538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DFAC69BF-6135-C1E0-B123-9AB30A5641F2}"/>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5FE09E8-5C20-E229-724D-51566EC8567A}"/>
              </a:ext>
            </a:extLst>
          </p:cNvPr>
          <p:cNvPicPr>
            <a:picLocks noGrp="1" noChangeAspect="1"/>
          </p:cNvPicPr>
          <p:nvPr>
            <p:ph type="pic" idx="2"/>
          </p:nvPr>
        </p:nvPicPr>
        <p:blipFill>
          <a:blip r:embed="rId3"/>
          <a:srcRect l="3190" r="4174"/>
          <a:stretch/>
        </p:blipFill>
        <p:spPr>
          <a:xfrm>
            <a:off x="4571999" y="1344078"/>
            <a:ext cx="4572001" cy="2455344"/>
          </a:xfrm>
          <a:prstGeom prst="rect">
            <a:avLst/>
          </a:prstGeom>
        </p:spPr>
      </p:pic>
      <p:sp>
        <p:nvSpPr>
          <p:cNvPr id="290" name="Google Shape;290;p44">
            <a:extLst>
              <a:ext uri="{FF2B5EF4-FFF2-40B4-BE49-F238E27FC236}">
                <a16:creationId xmlns:a16="http://schemas.microsoft.com/office/drawing/2014/main" id="{14F05634-153F-26B4-920B-4ABA88B09BFD}"/>
              </a:ext>
            </a:extLst>
          </p:cNvPr>
          <p:cNvSpPr txBox="1">
            <a:spLocks noGrp="1"/>
          </p:cNvSpPr>
          <p:nvPr>
            <p:ph type="title"/>
          </p:nvPr>
        </p:nvSpPr>
        <p:spPr>
          <a:xfrm>
            <a:off x="311700" y="372291"/>
            <a:ext cx="2808000" cy="93900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OSHA Requirements</a:t>
            </a:r>
            <a:endParaRPr sz="2800" dirty="0"/>
          </a:p>
        </p:txBody>
      </p:sp>
      <p:sp>
        <p:nvSpPr>
          <p:cNvPr id="292" name="Google Shape;292;p44">
            <a:extLst>
              <a:ext uri="{FF2B5EF4-FFF2-40B4-BE49-F238E27FC236}">
                <a16:creationId xmlns:a16="http://schemas.microsoft.com/office/drawing/2014/main" id="{2820306B-1151-995D-CC8C-1FFAAE716781}"/>
              </a:ext>
            </a:extLst>
          </p:cNvPr>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800" dirty="0"/>
              <a:t>What is required by federal or state standards?</a:t>
            </a:r>
          </a:p>
          <a:p>
            <a:pPr marL="0" lvl="0" indent="0" algn="l" rtl="0">
              <a:spcBef>
                <a:spcPts val="0"/>
              </a:spcBef>
              <a:spcAft>
                <a:spcPts val="1200"/>
              </a:spcAft>
              <a:buNone/>
            </a:pPr>
            <a:r>
              <a:rPr lang="en-US" sz="1800" dirty="0"/>
              <a:t>How to find requirements for your business?</a:t>
            </a:r>
            <a:endParaRPr sz="1800" dirty="0"/>
          </a:p>
        </p:txBody>
      </p:sp>
    </p:spTree>
    <p:extLst>
      <p:ext uri="{BB962C8B-B14F-4D97-AF65-F5344CB8AC3E}">
        <p14:creationId xmlns:p14="http://schemas.microsoft.com/office/powerpoint/2010/main" val="218378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FAF0-CDCB-41AC-B37B-835147D93DD0}"/>
              </a:ext>
            </a:extLst>
          </p:cNvPr>
          <p:cNvSpPr>
            <a:spLocks noGrp="1"/>
          </p:cNvSpPr>
          <p:nvPr>
            <p:ph type="title"/>
          </p:nvPr>
        </p:nvSpPr>
        <p:spPr>
          <a:xfrm>
            <a:off x="311700" y="241663"/>
            <a:ext cx="8520600" cy="776062"/>
          </a:xfrm>
        </p:spPr>
        <p:txBody>
          <a:bodyPr>
            <a:normAutofit/>
          </a:bodyPr>
          <a:lstStyle/>
          <a:p>
            <a:r>
              <a:rPr lang="en-US" dirty="0"/>
              <a:t>How to find OSHA or State requirements:</a:t>
            </a:r>
          </a:p>
        </p:txBody>
      </p:sp>
      <p:sp>
        <p:nvSpPr>
          <p:cNvPr id="3" name="Text Placeholder 2">
            <a:extLst>
              <a:ext uri="{FF2B5EF4-FFF2-40B4-BE49-F238E27FC236}">
                <a16:creationId xmlns:a16="http://schemas.microsoft.com/office/drawing/2014/main" id="{0C4CD105-536A-BBFC-1166-062D3826DA03}"/>
              </a:ext>
            </a:extLst>
          </p:cNvPr>
          <p:cNvSpPr>
            <a:spLocks noGrp="1"/>
          </p:cNvSpPr>
          <p:nvPr>
            <p:ph type="body" idx="1"/>
          </p:nvPr>
        </p:nvSpPr>
        <p:spPr>
          <a:xfrm>
            <a:off x="311700" y="1152475"/>
            <a:ext cx="3868414" cy="3321554"/>
          </a:xfrm>
        </p:spPr>
        <p:txBody>
          <a:bodyPr/>
          <a:lstStyle/>
          <a:p>
            <a:r>
              <a:rPr lang="en-US" dirty="0"/>
              <a:t>Go online to: </a:t>
            </a:r>
            <a:r>
              <a:rPr lang="en-US" dirty="0">
                <a:hlinkClick r:id="rId2"/>
              </a:rPr>
              <a:t>https://www.osha.gov/stateplans</a:t>
            </a:r>
            <a:endParaRPr lang="en-US" dirty="0"/>
          </a:p>
          <a:p>
            <a:r>
              <a:rPr lang="en-US" dirty="0"/>
              <a:t>Click on your state.</a:t>
            </a:r>
          </a:p>
          <a:p>
            <a:r>
              <a:rPr lang="en-US" dirty="0"/>
              <a:t>A pop-up will show and explain who is covered (federal and local government workers, Private sector employees.</a:t>
            </a:r>
          </a:p>
        </p:txBody>
      </p:sp>
      <p:pic>
        <p:nvPicPr>
          <p:cNvPr id="5" name="Picture 4" descr="A map of the united states&#10;&#10;Description automatically generated">
            <a:extLst>
              <a:ext uri="{FF2B5EF4-FFF2-40B4-BE49-F238E27FC236}">
                <a16:creationId xmlns:a16="http://schemas.microsoft.com/office/drawing/2014/main" id="{6DA05E5A-963C-E295-BF46-29689589618D}"/>
              </a:ext>
            </a:extLst>
          </p:cNvPr>
          <p:cNvPicPr>
            <a:picLocks noChangeAspect="1"/>
          </p:cNvPicPr>
          <p:nvPr/>
        </p:nvPicPr>
        <p:blipFill>
          <a:blip r:embed="rId3"/>
          <a:stretch>
            <a:fillRect/>
          </a:stretch>
        </p:blipFill>
        <p:spPr>
          <a:xfrm>
            <a:off x="4572000" y="1448183"/>
            <a:ext cx="4184769" cy="2730137"/>
          </a:xfrm>
          <a:prstGeom prst="rect">
            <a:avLst/>
          </a:prstGeom>
        </p:spPr>
      </p:pic>
    </p:spTree>
    <p:extLst>
      <p:ext uri="{BB962C8B-B14F-4D97-AF65-F5344CB8AC3E}">
        <p14:creationId xmlns:p14="http://schemas.microsoft.com/office/powerpoint/2010/main" val="198201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3D05-8251-49EB-32FA-5019EB62E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FAB64-7295-AEB5-A119-076C4CC662A9}"/>
              </a:ext>
            </a:extLst>
          </p:cNvPr>
          <p:cNvSpPr>
            <a:spLocks noGrp="1"/>
          </p:cNvSpPr>
          <p:nvPr>
            <p:ph type="title"/>
          </p:nvPr>
        </p:nvSpPr>
        <p:spPr>
          <a:xfrm>
            <a:off x="311700" y="163286"/>
            <a:ext cx="8520600" cy="854439"/>
          </a:xfrm>
        </p:spPr>
        <p:txBody>
          <a:bodyPr>
            <a:normAutofit fontScale="90000"/>
          </a:bodyPr>
          <a:lstStyle/>
          <a:p>
            <a:r>
              <a:rPr lang="en-US" sz="3100" dirty="0"/>
              <a:t>There</a:t>
            </a:r>
            <a:r>
              <a:rPr lang="en-US" dirty="0"/>
              <a:t> are other safety/environmental entities as well:</a:t>
            </a:r>
          </a:p>
        </p:txBody>
      </p:sp>
      <p:sp>
        <p:nvSpPr>
          <p:cNvPr id="3" name="Text Placeholder 2">
            <a:extLst>
              <a:ext uri="{FF2B5EF4-FFF2-40B4-BE49-F238E27FC236}">
                <a16:creationId xmlns:a16="http://schemas.microsoft.com/office/drawing/2014/main" id="{609415D0-CABB-C4E0-825F-EB4371875720}"/>
              </a:ext>
            </a:extLst>
          </p:cNvPr>
          <p:cNvSpPr>
            <a:spLocks noGrp="1"/>
          </p:cNvSpPr>
          <p:nvPr>
            <p:ph type="body" idx="1"/>
          </p:nvPr>
        </p:nvSpPr>
        <p:spPr>
          <a:xfrm>
            <a:off x="311700" y="1152475"/>
            <a:ext cx="3868414" cy="3321554"/>
          </a:xfrm>
        </p:spPr>
        <p:txBody>
          <a:bodyPr/>
          <a:lstStyle/>
          <a:p>
            <a:r>
              <a:rPr lang="en-US" dirty="0"/>
              <a:t>Department of Environmental Quality may have a different name depending on your state.</a:t>
            </a:r>
          </a:p>
          <a:p>
            <a:r>
              <a:rPr lang="en-US" dirty="0"/>
              <a:t>Counties or cities may have permits required for air, stormwater, industrial water, hazardous waste removal, fire, and rack permits.</a:t>
            </a:r>
          </a:p>
        </p:txBody>
      </p:sp>
      <p:pic>
        <p:nvPicPr>
          <p:cNvPr id="5" name="Picture 4">
            <a:extLst>
              <a:ext uri="{FF2B5EF4-FFF2-40B4-BE49-F238E27FC236}">
                <a16:creationId xmlns:a16="http://schemas.microsoft.com/office/drawing/2014/main" id="{EF452A7E-4A14-C397-5C71-37DC546B46F4}"/>
              </a:ext>
            </a:extLst>
          </p:cNvPr>
          <p:cNvPicPr>
            <a:picLocks noChangeAspect="1"/>
          </p:cNvPicPr>
          <p:nvPr/>
        </p:nvPicPr>
        <p:blipFill>
          <a:blip r:embed="rId2"/>
          <a:srcRect/>
          <a:stretch/>
        </p:blipFill>
        <p:spPr>
          <a:xfrm>
            <a:off x="4180114" y="1017725"/>
            <a:ext cx="1774672" cy="509475"/>
          </a:xfrm>
          <a:prstGeom prst="rect">
            <a:avLst/>
          </a:prstGeom>
        </p:spPr>
      </p:pic>
      <p:pic>
        <p:nvPicPr>
          <p:cNvPr id="6" name="Picture 5" descr="A logo with a flower and leaves&#10;&#10;Description automatically generated">
            <a:extLst>
              <a:ext uri="{FF2B5EF4-FFF2-40B4-BE49-F238E27FC236}">
                <a16:creationId xmlns:a16="http://schemas.microsoft.com/office/drawing/2014/main" id="{F0E168AC-E1EB-6484-6B27-14E7DA81EBC3}"/>
              </a:ext>
            </a:extLst>
          </p:cNvPr>
          <p:cNvPicPr>
            <a:picLocks noChangeAspect="1"/>
          </p:cNvPicPr>
          <p:nvPr/>
        </p:nvPicPr>
        <p:blipFill>
          <a:blip r:embed="rId3"/>
          <a:stretch>
            <a:fillRect/>
          </a:stretch>
        </p:blipFill>
        <p:spPr>
          <a:xfrm>
            <a:off x="4180114" y="1719935"/>
            <a:ext cx="1132285" cy="1132285"/>
          </a:xfrm>
          <a:prstGeom prst="rect">
            <a:avLst/>
          </a:prstGeom>
        </p:spPr>
      </p:pic>
      <p:pic>
        <p:nvPicPr>
          <p:cNvPr id="8" name="Picture 7" descr="A close-up of a logo&#10;&#10;Description automatically generated">
            <a:extLst>
              <a:ext uri="{FF2B5EF4-FFF2-40B4-BE49-F238E27FC236}">
                <a16:creationId xmlns:a16="http://schemas.microsoft.com/office/drawing/2014/main" id="{FA69F7D8-F8F7-C492-FE31-1FB12250CD48}"/>
              </a:ext>
            </a:extLst>
          </p:cNvPr>
          <p:cNvPicPr>
            <a:picLocks noChangeAspect="1"/>
          </p:cNvPicPr>
          <p:nvPr/>
        </p:nvPicPr>
        <p:blipFill>
          <a:blip r:embed="rId4"/>
          <a:srcRect l="18761" t="11516" r="19587" b="13689"/>
          <a:stretch/>
        </p:blipFill>
        <p:spPr>
          <a:xfrm>
            <a:off x="5954786" y="2094573"/>
            <a:ext cx="1238149" cy="1502109"/>
          </a:xfrm>
          <a:prstGeom prst="rect">
            <a:avLst/>
          </a:prstGeom>
        </p:spPr>
      </p:pic>
      <p:pic>
        <p:nvPicPr>
          <p:cNvPr id="4" name="Picture 3">
            <a:extLst>
              <a:ext uri="{FF2B5EF4-FFF2-40B4-BE49-F238E27FC236}">
                <a16:creationId xmlns:a16="http://schemas.microsoft.com/office/drawing/2014/main" id="{9319A3B9-DC5B-A898-66C3-28F0B7D37977}"/>
              </a:ext>
            </a:extLst>
          </p:cNvPr>
          <p:cNvPicPr>
            <a:picLocks noChangeAspect="1"/>
          </p:cNvPicPr>
          <p:nvPr/>
        </p:nvPicPr>
        <p:blipFill>
          <a:blip r:embed="rId5">
            <a:clrChange>
              <a:clrFrom>
                <a:srgbClr val="EEEEEE"/>
              </a:clrFrom>
              <a:clrTo>
                <a:srgbClr val="EEEEEE">
                  <a:alpha val="0"/>
                </a:srgbClr>
              </a:clrTo>
            </a:clrChange>
          </a:blip>
          <a:srcRect/>
          <a:stretch/>
        </p:blipFill>
        <p:spPr>
          <a:xfrm>
            <a:off x="6845858" y="1017725"/>
            <a:ext cx="1930771" cy="1201369"/>
          </a:xfrm>
          <a:prstGeom prst="rect">
            <a:avLst/>
          </a:prstGeom>
        </p:spPr>
      </p:pic>
      <p:pic>
        <p:nvPicPr>
          <p:cNvPr id="7" name="Picture 6">
            <a:extLst>
              <a:ext uri="{FF2B5EF4-FFF2-40B4-BE49-F238E27FC236}">
                <a16:creationId xmlns:a16="http://schemas.microsoft.com/office/drawing/2014/main" id="{53FFA2F6-711B-6E94-4E28-DDAF3CA51A5F}"/>
              </a:ext>
            </a:extLst>
          </p:cNvPr>
          <p:cNvPicPr>
            <a:picLocks noChangeAspect="1"/>
          </p:cNvPicPr>
          <p:nvPr/>
        </p:nvPicPr>
        <p:blipFill>
          <a:blip r:embed="rId6"/>
          <a:srcRect/>
          <a:stretch/>
        </p:blipFill>
        <p:spPr>
          <a:xfrm>
            <a:off x="6920171" y="3596682"/>
            <a:ext cx="1862172" cy="1137994"/>
          </a:xfrm>
          <a:prstGeom prst="rect">
            <a:avLst/>
          </a:prstGeom>
        </p:spPr>
      </p:pic>
      <p:pic>
        <p:nvPicPr>
          <p:cNvPr id="9" name="Picture 8">
            <a:extLst>
              <a:ext uri="{FF2B5EF4-FFF2-40B4-BE49-F238E27FC236}">
                <a16:creationId xmlns:a16="http://schemas.microsoft.com/office/drawing/2014/main" id="{F6ACDEB6-63EB-14E9-25C7-7EC7B4629E43}"/>
              </a:ext>
            </a:extLst>
          </p:cNvPr>
          <p:cNvPicPr>
            <a:picLocks noChangeAspect="1"/>
          </p:cNvPicPr>
          <p:nvPr/>
        </p:nvPicPr>
        <p:blipFill>
          <a:blip r:embed="rId7"/>
          <a:srcRect l="2934" r="2934"/>
          <a:stretch/>
        </p:blipFill>
        <p:spPr>
          <a:xfrm>
            <a:off x="4180114" y="3002734"/>
            <a:ext cx="1427595" cy="1731942"/>
          </a:xfrm>
          <a:prstGeom prst="rect">
            <a:avLst/>
          </a:prstGeom>
        </p:spPr>
      </p:pic>
    </p:spTree>
    <p:extLst>
      <p:ext uri="{BB962C8B-B14F-4D97-AF65-F5344CB8AC3E}">
        <p14:creationId xmlns:p14="http://schemas.microsoft.com/office/powerpoint/2010/main" val="1597033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F253-CAEA-479B-1392-273607D8B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D214E-3ED1-BF5C-2A8C-B9EBA0B0473E}"/>
              </a:ext>
            </a:extLst>
          </p:cNvPr>
          <p:cNvSpPr>
            <a:spLocks noGrp="1"/>
          </p:cNvSpPr>
          <p:nvPr>
            <p:ph type="title"/>
          </p:nvPr>
        </p:nvSpPr>
        <p:spPr>
          <a:xfrm>
            <a:off x="311700" y="254726"/>
            <a:ext cx="8520600" cy="762999"/>
          </a:xfrm>
        </p:spPr>
        <p:txBody>
          <a:bodyPr>
            <a:normAutofit/>
          </a:bodyPr>
          <a:lstStyle/>
          <a:p>
            <a:r>
              <a:rPr lang="en-US" dirty="0"/>
              <a:t>Required Postings:</a:t>
            </a:r>
          </a:p>
        </p:txBody>
      </p:sp>
      <p:sp>
        <p:nvSpPr>
          <p:cNvPr id="3" name="Text Placeholder 2">
            <a:extLst>
              <a:ext uri="{FF2B5EF4-FFF2-40B4-BE49-F238E27FC236}">
                <a16:creationId xmlns:a16="http://schemas.microsoft.com/office/drawing/2014/main" id="{5AFAB862-FD9F-9DFF-2FF2-155C7183E575}"/>
              </a:ext>
            </a:extLst>
          </p:cNvPr>
          <p:cNvSpPr>
            <a:spLocks noGrp="1"/>
          </p:cNvSpPr>
          <p:nvPr>
            <p:ph type="body" idx="1"/>
          </p:nvPr>
        </p:nvSpPr>
        <p:spPr>
          <a:xfrm>
            <a:off x="311700" y="1152475"/>
            <a:ext cx="3868414" cy="3321554"/>
          </a:xfrm>
        </p:spPr>
        <p:txBody>
          <a:bodyPr/>
          <a:lstStyle/>
          <a:p>
            <a:r>
              <a:rPr lang="en-US" dirty="0"/>
              <a:t>States will have posters that are required by law.</a:t>
            </a:r>
          </a:p>
          <a:p>
            <a:r>
              <a:rPr lang="en-US" dirty="0"/>
              <a:t>Insurance </a:t>
            </a:r>
            <a:r>
              <a:rPr lang="en-US" dirty="0">
                <a:solidFill>
                  <a:schemeClr val="tx1"/>
                </a:solidFill>
              </a:rPr>
              <a:t>brokers and carriers</a:t>
            </a:r>
            <a:r>
              <a:rPr lang="en-US" dirty="0"/>
              <a:t> will be happy to help with required postings </a:t>
            </a:r>
            <a:r>
              <a:rPr lang="en-US" dirty="0">
                <a:solidFill>
                  <a:schemeClr val="tx1"/>
                </a:solidFill>
              </a:rPr>
              <a:t>and resources</a:t>
            </a:r>
            <a:r>
              <a:rPr lang="en-US" dirty="0"/>
              <a:t> – some are free!</a:t>
            </a:r>
          </a:p>
        </p:txBody>
      </p:sp>
      <p:pic>
        <p:nvPicPr>
          <p:cNvPr id="7" name="Picture 6" descr="A blue and yellow brochure with text&#10;&#10;Description automatically generated">
            <a:extLst>
              <a:ext uri="{FF2B5EF4-FFF2-40B4-BE49-F238E27FC236}">
                <a16:creationId xmlns:a16="http://schemas.microsoft.com/office/drawing/2014/main" id="{D4617706-DA6C-97AA-20D2-8C5EBD7C94B6}"/>
              </a:ext>
            </a:extLst>
          </p:cNvPr>
          <p:cNvPicPr>
            <a:picLocks noChangeAspect="1"/>
          </p:cNvPicPr>
          <p:nvPr/>
        </p:nvPicPr>
        <p:blipFill>
          <a:blip r:embed="rId2"/>
          <a:stretch>
            <a:fillRect/>
          </a:stretch>
        </p:blipFill>
        <p:spPr>
          <a:xfrm>
            <a:off x="4963888" y="996498"/>
            <a:ext cx="2724623" cy="3794905"/>
          </a:xfrm>
          <a:prstGeom prst="rect">
            <a:avLst/>
          </a:prstGeom>
        </p:spPr>
      </p:pic>
    </p:spTree>
    <p:extLst>
      <p:ext uri="{BB962C8B-B14F-4D97-AF65-F5344CB8AC3E}">
        <p14:creationId xmlns:p14="http://schemas.microsoft.com/office/powerpoint/2010/main" val="2740064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9F000B98-C3BB-4A87-BC54-CFB2D1651E62}"/>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FC18E7A-E4F1-8EF4-0A00-484467B45783}"/>
              </a:ext>
            </a:extLst>
          </p:cNvPr>
          <p:cNvPicPr>
            <a:picLocks noGrp="1" noChangeAspect="1"/>
          </p:cNvPicPr>
          <p:nvPr>
            <p:ph type="pic" idx="2"/>
          </p:nvPr>
        </p:nvPicPr>
        <p:blipFill>
          <a:blip r:embed="rId3"/>
          <a:srcRect t="16934" b="16934"/>
          <a:stretch/>
        </p:blipFill>
        <p:spPr>
          <a:xfrm>
            <a:off x="4571999" y="1344078"/>
            <a:ext cx="4572001" cy="2455344"/>
          </a:xfrm>
          <a:prstGeom prst="rect">
            <a:avLst/>
          </a:prstGeom>
        </p:spPr>
      </p:pic>
      <p:sp>
        <p:nvSpPr>
          <p:cNvPr id="290" name="Google Shape;290;p44">
            <a:extLst>
              <a:ext uri="{FF2B5EF4-FFF2-40B4-BE49-F238E27FC236}">
                <a16:creationId xmlns:a16="http://schemas.microsoft.com/office/drawing/2014/main" id="{B8338C12-8678-E7A1-E1F7-CE0D86291538}"/>
              </a:ext>
            </a:extLst>
          </p:cNvPr>
          <p:cNvSpPr txBox="1">
            <a:spLocks noGrp="1"/>
          </p:cNvSpPr>
          <p:nvPr>
            <p:ph type="title"/>
          </p:nvPr>
        </p:nvSpPr>
        <p:spPr>
          <a:xfrm>
            <a:off x="311699" y="248195"/>
            <a:ext cx="3992511" cy="1221376"/>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800" dirty="0"/>
              <a:t>Injuries and Work Comp – Staying Ahead</a:t>
            </a:r>
            <a:endParaRPr sz="2800" dirty="0"/>
          </a:p>
        </p:txBody>
      </p:sp>
      <p:sp>
        <p:nvSpPr>
          <p:cNvPr id="292" name="Google Shape;292;p44">
            <a:extLst>
              <a:ext uri="{FF2B5EF4-FFF2-40B4-BE49-F238E27FC236}">
                <a16:creationId xmlns:a16="http://schemas.microsoft.com/office/drawing/2014/main" id="{5673B258-E1B4-162D-4B6E-D9E82529FE90}"/>
              </a:ext>
            </a:extLst>
          </p:cNvPr>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US" sz="1800" dirty="0"/>
              <a:t>300 Log annual reporting requirements</a:t>
            </a:r>
          </a:p>
          <a:p>
            <a:pPr marL="0" lvl="0" indent="0" algn="l" rtl="0">
              <a:spcBef>
                <a:spcPts val="0"/>
              </a:spcBef>
              <a:spcAft>
                <a:spcPts val="1200"/>
              </a:spcAft>
              <a:buNone/>
            </a:pPr>
            <a:r>
              <a:rPr lang="en-US" sz="1800" dirty="0"/>
              <a:t>Industrial Labor/Relations offices – their role and yours</a:t>
            </a:r>
          </a:p>
          <a:p>
            <a:pPr marL="0" lvl="0" indent="0" algn="l" rtl="0">
              <a:spcBef>
                <a:spcPts val="0"/>
              </a:spcBef>
              <a:spcAft>
                <a:spcPts val="1200"/>
              </a:spcAft>
              <a:buNone/>
            </a:pPr>
            <a:r>
              <a:rPr lang="en-US" sz="1800" dirty="0"/>
              <a:t>Work Comp Insurers</a:t>
            </a:r>
          </a:p>
          <a:p>
            <a:pPr marL="0" lvl="0" indent="0" algn="l" rtl="0">
              <a:spcBef>
                <a:spcPts val="0"/>
              </a:spcBef>
              <a:spcAft>
                <a:spcPts val="1200"/>
              </a:spcAft>
              <a:buNone/>
            </a:pPr>
            <a:r>
              <a:rPr lang="en-US" sz="1800" dirty="0"/>
              <a:t>Incident Reporting &amp; Procedures</a:t>
            </a:r>
          </a:p>
          <a:p>
            <a:pPr marL="0" lvl="0" indent="0" algn="l" rtl="0">
              <a:spcBef>
                <a:spcPts val="0"/>
              </a:spcBef>
              <a:spcAft>
                <a:spcPts val="1200"/>
              </a:spcAft>
              <a:buNone/>
            </a:pPr>
            <a:endParaRPr sz="1800" dirty="0"/>
          </a:p>
        </p:txBody>
      </p:sp>
    </p:spTree>
    <p:extLst>
      <p:ext uri="{BB962C8B-B14F-4D97-AF65-F5344CB8AC3E}">
        <p14:creationId xmlns:p14="http://schemas.microsoft.com/office/powerpoint/2010/main" val="336160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36A92-C231-F23A-7720-F0EECD611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EB290-1A63-E9CE-5B11-649BB1A9347C}"/>
              </a:ext>
            </a:extLst>
          </p:cNvPr>
          <p:cNvSpPr>
            <a:spLocks noGrp="1"/>
          </p:cNvSpPr>
          <p:nvPr>
            <p:ph type="title"/>
          </p:nvPr>
        </p:nvSpPr>
        <p:spPr>
          <a:xfrm>
            <a:off x="311700" y="202474"/>
            <a:ext cx="8520600" cy="815251"/>
          </a:xfrm>
        </p:spPr>
        <p:txBody>
          <a:bodyPr>
            <a:normAutofit/>
          </a:bodyPr>
          <a:lstStyle/>
          <a:p>
            <a:r>
              <a:rPr lang="en-US" dirty="0"/>
              <a:t>Staying Ahead of Worker’s Compensation:</a:t>
            </a:r>
          </a:p>
        </p:txBody>
      </p:sp>
      <p:sp>
        <p:nvSpPr>
          <p:cNvPr id="3" name="Text Placeholder 2">
            <a:extLst>
              <a:ext uri="{FF2B5EF4-FFF2-40B4-BE49-F238E27FC236}">
                <a16:creationId xmlns:a16="http://schemas.microsoft.com/office/drawing/2014/main" id="{C307A82D-36AB-F8AE-6592-2287C46E7D94}"/>
              </a:ext>
            </a:extLst>
          </p:cNvPr>
          <p:cNvSpPr>
            <a:spLocks noGrp="1"/>
          </p:cNvSpPr>
          <p:nvPr>
            <p:ph type="body" idx="1"/>
          </p:nvPr>
        </p:nvSpPr>
        <p:spPr/>
        <p:txBody>
          <a:bodyPr>
            <a:normAutofit/>
          </a:bodyPr>
          <a:lstStyle/>
          <a:p>
            <a:r>
              <a:rPr lang="en-US" dirty="0"/>
              <a:t>Update your 300A log regularly (if you have over 10 employees).</a:t>
            </a:r>
          </a:p>
          <a:p>
            <a:r>
              <a:rPr lang="en-US" dirty="0"/>
              <a:t>If the company uses services such as </a:t>
            </a:r>
            <a:r>
              <a:rPr lang="en-US" dirty="0" err="1"/>
              <a:t>TriageNow</a:t>
            </a:r>
            <a:r>
              <a:rPr lang="en-US" dirty="0"/>
              <a:t>, </a:t>
            </a:r>
            <a:r>
              <a:rPr lang="en-US" dirty="0" err="1"/>
              <a:t>TelaDoc</a:t>
            </a:r>
            <a:r>
              <a:rPr lang="en-US" dirty="0"/>
              <a:t>, or Nurse-First, ensure you have a copy of their incident report, updated employee work status, and future appointment follow-ups.</a:t>
            </a:r>
          </a:p>
          <a:p>
            <a:pPr lvl="1"/>
            <a:r>
              <a:rPr lang="en-US" sz="1600" dirty="0"/>
              <a:t>Ensure a root cause analysis is completed for every incident.  Ask open-ended questions instead of “Yes” or “No” questions.  </a:t>
            </a:r>
          </a:p>
          <a:p>
            <a:pPr lvl="1"/>
            <a:r>
              <a:rPr lang="en-US" sz="1600" dirty="0"/>
              <a:t>It’s like pulling weeds.  You can eliminate the ugly incident by targeting the roots, not the plant.</a:t>
            </a:r>
            <a:endParaRPr lang="en-US" dirty="0"/>
          </a:p>
        </p:txBody>
      </p:sp>
    </p:spTree>
    <p:extLst>
      <p:ext uri="{BB962C8B-B14F-4D97-AF65-F5344CB8AC3E}">
        <p14:creationId xmlns:p14="http://schemas.microsoft.com/office/powerpoint/2010/main" val="206597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F35B-B8D3-8A9C-478D-D5AE5FDF86D8}"/>
              </a:ext>
            </a:extLst>
          </p:cNvPr>
          <p:cNvSpPr>
            <a:spLocks noGrp="1"/>
          </p:cNvSpPr>
          <p:nvPr>
            <p:ph type="title"/>
          </p:nvPr>
        </p:nvSpPr>
        <p:spPr>
          <a:xfrm>
            <a:off x="311700" y="52251"/>
            <a:ext cx="8520600" cy="1100224"/>
          </a:xfrm>
        </p:spPr>
        <p:txBody>
          <a:bodyPr>
            <a:normAutofit/>
          </a:bodyPr>
          <a:lstStyle/>
          <a:p>
            <a:r>
              <a:rPr lang="en-US" dirty="0"/>
              <a:t>Staying Ahead of Worker’s Compensation (Continued):</a:t>
            </a:r>
          </a:p>
        </p:txBody>
      </p:sp>
      <p:sp>
        <p:nvSpPr>
          <p:cNvPr id="3" name="Text Placeholder 2">
            <a:extLst>
              <a:ext uri="{FF2B5EF4-FFF2-40B4-BE49-F238E27FC236}">
                <a16:creationId xmlns:a16="http://schemas.microsoft.com/office/drawing/2014/main" id="{1D28EA61-AE96-082C-3CC2-CEC135F862E1}"/>
              </a:ext>
            </a:extLst>
          </p:cNvPr>
          <p:cNvSpPr>
            <a:spLocks noGrp="1"/>
          </p:cNvSpPr>
          <p:nvPr>
            <p:ph type="body" idx="1"/>
          </p:nvPr>
        </p:nvSpPr>
        <p:spPr/>
        <p:txBody>
          <a:bodyPr>
            <a:normAutofit/>
          </a:bodyPr>
          <a:lstStyle/>
          <a:p>
            <a:r>
              <a:rPr lang="en-US" dirty="0"/>
              <a:t>Develop and build a relationship with your work comp insurer.</a:t>
            </a:r>
          </a:p>
          <a:p>
            <a:pPr lvl="1"/>
            <a:r>
              <a:rPr lang="en-US" sz="1600" dirty="0"/>
              <a:t>Safety audits help, request one.  It helps bring the real picture of your business needs instead of what you THINK you need.</a:t>
            </a:r>
          </a:p>
          <a:p>
            <a:pPr lvl="1"/>
            <a:r>
              <a:rPr lang="en-US" sz="1600" dirty="0"/>
              <a:t>Most offer </a:t>
            </a:r>
            <a:r>
              <a:rPr lang="en-US" sz="1600" b="1" dirty="0"/>
              <a:t>FREE</a:t>
            </a:r>
            <a:r>
              <a:rPr lang="en-US" sz="1600" dirty="0"/>
              <a:t> employee training topics.</a:t>
            </a:r>
          </a:p>
          <a:p>
            <a:pPr lvl="1"/>
            <a:r>
              <a:rPr lang="en-US" sz="1600" dirty="0"/>
              <a:t>Ergonomic assessments are a plus. Sprains and Strains can take longer than broken bones and become more costly.</a:t>
            </a:r>
          </a:p>
          <a:p>
            <a:pPr lvl="1"/>
            <a:endParaRPr lang="en-US" dirty="0"/>
          </a:p>
          <a:p>
            <a:r>
              <a:rPr lang="en-US" dirty="0">
                <a:solidFill>
                  <a:schemeClr val="tx1"/>
                </a:solidFill>
              </a:rPr>
              <a:t>Develop and build a relationship with your occupational health clinic/provider</a:t>
            </a:r>
          </a:p>
          <a:p>
            <a:pPr lvl="1"/>
            <a:r>
              <a:rPr lang="en-US" sz="1600" dirty="0">
                <a:solidFill>
                  <a:schemeClr val="tx1"/>
                </a:solidFill>
              </a:rPr>
              <a:t>Create and implement claims handling procedures</a:t>
            </a:r>
          </a:p>
          <a:p>
            <a:pPr lvl="1"/>
            <a:r>
              <a:rPr lang="en-US" sz="1600" dirty="0">
                <a:solidFill>
                  <a:schemeClr val="tx1"/>
                </a:solidFill>
              </a:rPr>
              <a:t>Let clinic know of Return-to-Work program, provide job descriptions</a:t>
            </a:r>
          </a:p>
          <a:p>
            <a:pPr lvl="1"/>
            <a:r>
              <a:rPr lang="en-US" sz="1600" dirty="0">
                <a:solidFill>
                  <a:schemeClr val="tx1"/>
                </a:solidFill>
              </a:rPr>
              <a:t>Educate employees and supervisors on procedures and recordability (i.e. first aid)</a:t>
            </a:r>
          </a:p>
        </p:txBody>
      </p:sp>
    </p:spTree>
    <p:extLst>
      <p:ext uri="{BB962C8B-B14F-4D97-AF65-F5344CB8AC3E}">
        <p14:creationId xmlns:p14="http://schemas.microsoft.com/office/powerpoint/2010/main" val="332666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C1D67-4CE7-1EB4-FBA0-60C80A91D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CD01C-93EB-178D-CF8B-FF006F7A8ECD}"/>
              </a:ext>
            </a:extLst>
          </p:cNvPr>
          <p:cNvSpPr>
            <a:spLocks noGrp="1"/>
          </p:cNvSpPr>
          <p:nvPr>
            <p:ph type="title"/>
          </p:nvPr>
        </p:nvSpPr>
        <p:spPr>
          <a:xfrm>
            <a:off x="311700" y="58783"/>
            <a:ext cx="8520600" cy="1093692"/>
          </a:xfrm>
        </p:spPr>
        <p:txBody>
          <a:bodyPr>
            <a:normAutofit/>
          </a:bodyPr>
          <a:lstStyle/>
          <a:p>
            <a:r>
              <a:rPr lang="en-US" dirty="0"/>
              <a:t>Staying Ahead of Worker’s Compensation (Continued):</a:t>
            </a:r>
          </a:p>
        </p:txBody>
      </p:sp>
      <p:sp>
        <p:nvSpPr>
          <p:cNvPr id="3" name="Text Placeholder 2">
            <a:extLst>
              <a:ext uri="{FF2B5EF4-FFF2-40B4-BE49-F238E27FC236}">
                <a16:creationId xmlns:a16="http://schemas.microsoft.com/office/drawing/2014/main" id="{DC545CCA-A800-2E18-286D-FC328D294B4C}"/>
              </a:ext>
            </a:extLst>
          </p:cNvPr>
          <p:cNvSpPr>
            <a:spLocks noGrp="1"/>
          </p:cNvSpPr>
          <p:nvPr>
            <p:ph type="body" idx="1"/>
          </p:nvPr>
        </p:nvSpPr>
        <p:spPr/>
        <p:txBody>
          <a:bodyPr>
            <a:normAutofit/>
          </a:bodyPr>
          <a:lstStyle/>
          <a:p>
            <a:r>
              <a:rPr lang="en-US" dirty="0"/>
              <a:t>Get help with establishing (or at least feedback) on your injury reporting procedures.  Time is of the essence when an injury occurs, but TIMELY DOCUMENTATION will protect you and your employees.</a:t>
            </a:r>
          </a:p>
          <a:p>
            <a:pPr lvl="1"/>
            <a:r>
              <a:rPr lang="en-US" sz="1600" dirty="0"/>
              <a:t>Accurate documentation: photos, video, easy to follow and fill incident report.</a:t>
            </a:r>
          </a:p>
          <a:p>
            <a:pPr lvl="1"/>
            <a:r>
              <a:rPr lang="en-US" sz="1600" dirty="0"/>
              <a:t>Incident reporting should be efficient to help with claims management.</a:t>
            </a:r>
          </a:p>
          <a:p>
            <a:pPr lvl="1"/>
            <a:r>
              <a:rPr lang="en-US" sz="1600" dirty="0"/>
              <a:t>Create a return-to-work Task Bank.  What can the injured employee do when “modified duty” is requested by the medical provider?</a:t>
            </a:r>
          </a:p>
        </p:txBody>
      </p:sp>
    </p:spTree>
    <p:extLst>
      <p:ext uri="{BB962C8B-B14F-4D97-AF65-F5344CB8AC3E}">
        <p14:creationId xmlns:p14="http://schemas.microsoft.com/office/powerpoint/2010/main" val="346813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9F000B98-C3BB-4A87-BC54-CFB2D1651E62}"/>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FC18E7A-E4F1-8EF4-0A00-484467B45783}"/>
              </a:ext>
            </a:extLst>
          </p:cNvPr>
          <p:cNvPicPr>
            <a:picLocks noGrp="1" noChangeAspect="1"/>
          </p:cNvPicPr>
          <p:nvPr>
            <p:ph type="pic" idx="2"/>
          </p:nvPr>
        </p:nvPicPr>
        <p:blipFill>
          <a:blip r:embed="rId3"/>
          <a:srcRect t="16934" b="16934"/>
          <a:stretch/>
        </p:blipFill>
        <p:spPr>
          <a:xfrm>
            <a:off x="4571999" y="1344078"/>
            <a:ext cx="4572001" cy="2455344"/>
          </a:xfrm>
          <a:prstGeom prst="rect">
            <a:avLst/>
          </a:prstGeom>
        </p:spPr>
      </p:pic>
      <p:sp>
        <p:nvSpPr>
          <p:cNvPr id="290" name="Google Shape;290;p44">
            <a:extLst>
              <a:ext uri="{FF2B5EF4-FFF2-40B4-BE49-F238E27FC236}">
                <a16:creationId xmlns:a16="http://schemas.microsoft.com/office/drawing/2014/main" id="{B8338C12-8678-E7A1-E1F7-CE0D86291538}"/>
              </a:ext>
            </a:extLst>
          </p:cNvPr>
          <p:cNvSpPr txBox="1">
            <a:spLocks noGrp="1"/>
          </p:cNvSpPr>
          <p:nvPr>
            <p:ph type="title"/>
          </p:nvPr>
        </p:nvSpPr>
        <p:spPr>
          <a:xfrm>
            <a:off x="311699" y="248195"/>
            <a:ext cx="3992511" cy="1221376"/>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800" dirty="0"/>
              <a:t>Enforcement Tips:</a:t>
            </a:r>
            <a:endParaRPr sz="2800" dirty="0"/>
          </a:p>
        </p:txBody>
      </p:sp>
      <p:sp>
        <p:nvSpPr>
          <p:cNvPr id="292" name="Google Shape;292;p44">
            <a:extLst>
              <a:ext uri="{FF2B5EF4-FFF2-40B4-BE49-F238E27FC236}">
                <a16:creationId xmlns:a16="http://schemas.microsoft.com/office/drawing/2014/main" id="{5673B258-E1B4-162D-4B6E-D9E82529FE90}"/>
              </a:ext>
            </a:extLst>
          </p:cNvPr>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US" sz="1800" dirty="0"/>
              <a:t>Strong Leadership</a:t>
            </a:r>
          </a:p>
          <a:p>
            <a:pPr marL="0" lvl="0" indent="0" algn="l" rtl="0">
              <a:spcBef>
                <a:spcPts val="0"/>
              </a:spcBef>
              <a:spcAft>
                <a:spcPts val="1200"/>
              </a:spcAft>
              <a:buNone/>
            </a:pPr>
            <a:r>
              <a:rPr lang="en-US" sz="1800" dirty="0"/>
              <a:t>Communication</a:t>
            </a:r>
          </a:p>
          <a:p>
            <a:pPr marL="0" lvl="0" indent="0" algn="l" rtl="0">
              <a:spcBef>
                <a:spcPts val="0"/>
              </a:spcBef>
              <a:spcAft>
                <a:spcPts val="1200"/>
              </a:spcAft>
              <a:buNone/>
            </a:pPr>
            <a:r>
              <a:rPr lang="en-US" sz="1800" dirty="0"/>
              <a:t>Active Hazard Identification</a:t>
            </a:r>
          </a:p>
          <a:p>
            <a:pPr marL="0" lvl="0" indent="0" algn="l" rtl="0">
              <a:spcBef>
                <a:spcPts val="0"/>
              </a:spcBef>
              <a:spcAft>
                <a:spcPts val="1200"/>
              </a:spcAft>
              <a:buNone/>
            </a:pPr>
            <a:r>
              <a:rPr lang="en-US" sz="1800" dirty="0"/>
              <a:t>Policies and Procedures</a:t>
            </a:r>
          </a:p>
          <a:p>
            <a:pPr marL="0" lvl="0" indent="0" algn="l" rtl="0">
              <a:spcBef>
                <a:spcPts val="0"/>
              </a:spcBef>
              <a:spcAft>
                <a:spcPts val="1200"/>
              </a:spcAft>
              <a:buNone/>
            </a:pPr>
            <a:r>
              <a:rPr lang="en-US" sz="1800" dirty="0"/>
              <a:t>Employee involvement</a:t>
            </a:r>
          </a:p>
          <a:p>
            <a:pPr marL="0" lvl="0" indent="0" algn="l" rtl="0">
              <a:spcBef>
                <a:spcPts val="0"/>
              </a:spcBef>
              <a:spcAft>
                <a:spcPts val="1200"/>
              </a:spcAft>
              <a:buNone/>
            </a:pPr>
            <a:r>
              <a:rPr lang="en-US" sz="1800" dirty="0"/>
              <a:t>Accountability </a:t>
            </a:r>
          </a:p>
          <a:p>
            <a:pPr marL="0" lvl="0" indent="0" algn="l" rtl="0">
              <a:spcBef>
                <a:spcPts val="0"/>
              </a:spcBef>
              <a:spcAft>
                <a:spcPts val="1200"/>
              </a:spcAft>
              <a:buNone/>
            </a:pPr>
            <a:r>
              <a:rPr lang="en-US" sz="1800" dirty="0"/>
              <a:t>Effective Incident Reporting</a:t>
            </a:r>
          </a:p>
          <a:p>
            <a:pPr marL="0" lvl="0" indent="0" algn="l" rtl="0">
              <a:spcBef>
                <a:spcPts val="0"/>
              </a:spcBef>
              <a:spcAft>
                <a:spcPts val="1200"/>
              </a:spcAft>
              <a:buNone/>
            </a:pPr>
            <a:r>
              <a:rPr lang="en-US" sz="1800" dirty="0"/>
              <a:t>Continuous Improvement</a:t>
            </a:r>
          </a:p>
        </p:txBody>
      </p:sp>
    </p:spTree>
    <p:extLst>
      <p:ext uri="{BB962C8B-B14F-4D97-AF65-F5344CB8AC3E}">
        <p14:creationId xmlns:p14="http://schemas.microsoft.com/office/powerpoint/2010/main" val="3972355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lstStyle/>
          <a:p>
            <a:pPr marL="114300" indent="0">
              <a:buNone/>
            </a:pPr>
            <a:r>
              <a:rPr lang="en-US" b="1" dirty="0"/>
              <a:t>Strong Leadership Commitment:</a:t>
            </a:r>
          </a:p>
          <a:p>
            <a:r>
              <a:rPr lang="en-US" b="1" dirty="0"/>
              <a:t>Lead by Example: </a:t>
            </a:r>
            <a:r>
              <a:rPr lang="en-US" dirty="0"/>
              <a:t>High-level management should actively participate in safety initiatives, setting a positive tone. </a:t>
            </a:r>
            <a:r>
              <a:rPr lang="en-US" b="1" dirty="0"/>
              <a:t>Communicate Clear Expectations: </a:t>
            </a:r>
            <a:r>
              <a:rPr lang="en-US" dirty="0"/>
              <a:t>Clearly articulate safety expectations to all employees, from top to bottom.</a:t>
            </a:r>
          </a:p>
        </p:txBody>
      </p:sp>
      <p:pic>
        <p:nvPicPr>
          <p:cNvPr id="5" name="Picture 4" descr="A person balancing a person on a bar&#10;&#10;Description automatically generated">
            <a:extLst>
              <a:ext uri="{FF2B5EF4-FFF2-40B4-BE49-F238E27FC236}">
                <a16:creationId xmlns:a16="http://schemas.microsoft.com/office/drawing/2014/main" id="{D6B900F9-A261-6871-7B4C-B1AD0515BEF8}"/>
              </a:ext>
            </a:extLst>
          </p:cNvPr>
          <p:cNvPicPr>
            <a:picLocks noChangeAspect="1"/>
          </p:cNvPicPr>
          <p:nvPr/>
        </p:nvPicPr>
        <p:blipFill>
          <a:blip r:embed="rId2"/>
          <a:stretch>
            <a:fillRect/>
          </a:stretch>
        </p:blipFill>
        <p:spPr>
          <a:xfrm>
            <a:off x="4572000" y="1410790"/>
            <a:ext cx="4254507" cy="2354382"/>
          </a:xfrm>
          <a:prstGeom prst="rect">
            <a:avLst/>
          </a:prstGeom>
        </p:spPr>
      </p:pic>
    </p:spTree>
    <p:extLst>
      <p:ext uri="{BB962C8B-B14F-4D97-AF65-F5344CB8AC3E}">
        <p14:creationId xmlns:p14="http://schemas.microsoft.com/office/powerpoint/2010/main" val="21301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55E9-DD16-51C8-E469-28259E2EDF39}"/>
              </a:ext>
            </a:extLst>
          </p:cNvPr>
          <p:cNvSpPr>
            <a:spLocks noGrp="1"/>
          </p:cNvSpPr>
          <p:nvPr>
            <p:ph type="title"/>
          </p:nvPr>
        </p:nvSpPr>
        <p:spPr>
          <a:xfrm>
            <a:off x="311700" y="445024"/>
            <a:ext cx="8520600" cy="769821"/>
          </a:xfrm>
        </p:spPr>
        <p:txBody>
          <a:bodyPr>
            <a:normAutofit/>
          </a:bodyPr>
          <a:lstStyle/>
          <a:p>
            <a:r>
              <a:rPr lang="en-US" sz="3600" dirty="0"/>
              <a:t>Agenda:</a:t>
            </a:r>
          </a:p>
        </p:txBody>
      </p:sp>
      <p:sp>
        <p:nvSpPr>
          <p:cNvPr id="3" name="Text Placeholder 2">
            <a:extLst>
              <a:ext uri="{FF2B5EF4-FFF2-40B4-BE49-F238E27FC236}">
                <a16:creationId xmlns:a16="http://schemas.microsoft.com/office/drawing/2014/main" id="{6C314CE9-D3F0-4926-8503-DFE4D0159FF3}"/>
              </a:ext>
            </a:extLst>
          </p:cNvPr>
          <p:cNvSpPr>
            <a:spLocks noGrp="1"/>
          </p:cNvSpPr>
          <p:nvPr>
            <p:ph type="body" idx="1"/>
          </p:nvPr>
        </p:nvSpPr>
        <p:spPr/>
        <p:txBody>
          <a:bodyPr>
            <a:normAutofit/>
          </a:bodyPr>
          <a:lstStyle/>
          <a:p>
            <a:r>
              <a:rPr lang="en-US" sz="2400" dirty="0"/>
              <a:t>Safety Program – Most basic </a:t>
            </a:r>
            <a:r>
              <a:rPr lang="en-US" sz="2400" dirty="0">
                <a:solidFill>
                  <a:schemeClr val="tx1"/>
                </a:solidFill>
              </a:rPr>
              <a:t>required</a:t>
            </a:r>
            <a:r>
              <a:rPr lang="en-US" sz="2400" dirty="0">
                <a:solidFill>
                  <a:srgbClr val="FF0000"/>
                </a:solidFill>
              </a:rPr>
              <a:t> </a:t>
            </a:r>
            <a:r>
              <a:rPr lang="en-US" sz="2400" dirty="0"/>
              <a:t>documentation.</a:t>
            </a:r>
          </a:p>
          <a:p>
            <a:r>
              <a:rPr lang="en-US" sz="2400" dirty="0">
                <a:solidFill>
                  <a:schemeClr val="tx1"/>
                </a:solidFill>
              </a:rPr>
              <a:t>Minimum</a:t>
            </a:r>
            <a:r>
              <a:rPr lang="en-US" sz="2400" dirty="0">
                <a:solidFill>
                  <a:srgbClr val="FF0000"/>
                </a:solidFill>
              </a:rPr>
              <a:t> </a:t>
            </a:r>
            <a:r>
              <a:rPr lang="en-US" sz="2400" dirty="0"/>
              <a:t>Site Safety Requirements.</a:t>
            </a:r>
          </a:p>
          <a:p>
            <a:r>
              <a:rPr lang="en-US" sz="2400" dirty="0"/>
              <a:t>How to find </a:t>
            </a:r>
            <a:r>
              <a:rPr lang="en-US" sz="2400" dirty="0">
                <a:solidFill>
                  <a:schemeClr val="tx1"/>
                </a:solidFill>
              </a:rPr>
              <a:t>Federal and State</a:t>
            </a:r>
            <a:r>
              <a:rPr lang="en-US" sz="2400" dirty="0">
                <a:solidFill>
                  <a:srgbClr val="FF0000"/>
                </a:solidFill>
              </a:rPr>
              <a:t> </a:t>
            </a:r>
            <a:r>
              <a:rPr lang="en-US" sz="2400" dirty="0"/>
              <a:t>OSHA requirements.</a:t>
            </a:r>
          </a:p>
          <a:p>
            <a:r>
              <a:rPr lang="en-US" sz="2400" dirty="0"/>
              <a:t>Staying ahead of Worker’s Compensation.</a:t>
            </a:r>
          </a:p>
          <a:p>
            <a:endParaRPr lang="en-US" dirty="0"/>
          </a:p>
        </p:txBody>
      </p:sp>
    </p:spTree>
    <p:extLst>
      <p:ext uri="{BB962C8B-B14F-4D97-AF65-F5344CB8AC3E}">
        <p14:creationId xmlns:p14="http://schemas.microsoft.com/office/powerpoint/2010/main" val="2120154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lstStyle/>
          <a:p>
            <a:pPr marL="114300" indent="0">
              <a:buNone/>
            </a:pPr>
            <a:r>
              <a:rPr lang="en-US" b="1" dirty="0"/>
              <a:t>Comprehensive Safety Training: Required Training: </a:t>
            </a:r>
            <a:r>
              <a:rPr lang="en-US" dirty="0"/>
              <a:t>Provide required, mandatory safety training to all employees.</a:t>
            </a:r>
          </a:p>
          <a:p>
            <a:pPr marL="114300" indent="0">
              <a:buNone/>
            </a:pPr>
            <a:r>
              <a:rPr lang="en-US" b="1" dirty="0"/>
              <a:t>Tailored Training: </a:t>
            </a:r>
            <a:r>
              <a:rPr lang="en-US" dirty="0"/>
              <a:t>Ensure training is relevant to specific job roles and potential hazards.</a:t>
            </a:r>
          </a:p>
          <a:p>
            <a:pPr marL="114300" indent="0">
              <a:buNone/>
            </a:pPr>
            <a:r>
              <a:rPr lang="en-US" b="1" dirty="0"/>
              <a:t>Document Training: </a:t>
            </a:r>
            <a:r>
              <a:rPr lang="en-US" dirty="0"/>
              <a:t>Keep accurate records of training sessions and employee participation.</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72000" y="1152476"/>
            <a:ext cx="4186803" cy="2918202"/>
          </a:xfrm>
          <a:prstGeom prst="rect">
            <a:avLst/>
          </a:prstGeom>
        </p:spPr>
      </p:pic>
    </p:spTree>
    <p:extLst>
      <p:ext uri="{BB962C8B-B14F-4D97-AF65-F5344CB8AC3E}">
        <p14:creationId xmlns:p14="http://schemas.microsoft.com/office/powerpoint/2010/main" val="792877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a:bodyPr>
          <a:lstStyle/>
          <a:p>
            <a:pPr marL="114300" indent="0">
              <a:buNone/>
            </a:pPr>
            <a:r>
              <a:rPr lang="en-US" b="1" dirty="0"/>
              <a:t>Effective Hazard Identification and Control:</a:t>
            </a:r>
          </a:p>
          <a:p>
            <a:pPr marL="114300" indent="0">
              <a:buNone/>
            </a:pPr>
            <a:r>
              <a:rPr lang="en-US" b="1" dirty="0"/>
              <a:t>Regular Inspections: </a:t>
            </a:r>
            <a:r>
              <a:rPr lang="en-US" dirty="0"/>
              <a:t>Conduct routine safety inspections to identify potential hazards.</a:t>
            </a:r>
          </a:p>
          <a:p>
            <a:pPr marL="114300" indent="0">
              <a:buNone/>
            </a:pPr>
            <a:r>
              <a:rPr lang="en-US" b="1" dirty="0"/>
              <a:t>Hazard Assessments: </a:t>
            </a:r>
            <a:r>
              <a:rPr lang="en-US" dirty="0"/>
              <a:t>Perform thorough risk assessments to prioritize hazards and develop control measures.</a:t>
            </a:r>
          </a:p>
          <a:p>
            <a:pPr marL="114300" indent="0">
              <a:buNone/>
            </a:pPr>
            <a:r>
              <a:rPr lang="en-US" b="1" dirty="0"/>
              <a:t>Implement Control Measures: </a:t>
            </a:r>
            <a:r>
              <a:rPr lang="en-US" dirty="0"/>
              <a:t>Take immediate action to eliminate or minimize identified hazards.</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72000" y="1244061"/>
            <a:ext cx="4186803" cy="2735032"/>
          </a:xfrm>
          <a:prstGeom prst="rect">
            <a:avLst/>
          </a:prstGeom>
        </p:spPr>
      </p:pic>
    </p:spTree>
    <p:extLst>
      <p:ext uri="{BB962C8B-B14F-4D97-AF65-F5344CB8AC3E}">
        <p14:creationId xmlns:p14="http://schemas.microsoft.com/office/powerpoint/2010/main" val="3153710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a:bodyPr>
          <a:lstStyle/>
          <a:p>
            <a:pPr marL="114300" indent="0">
              <a:buNone/>
            </a:pPr>
            <a:r>
              <a:rPr lang="en-US" b="1" dirty="0"/>
              <a:t>Clear Safety Policies and Procedures:</a:t>
            </a:r>
            <a:endParaRPr lang="en-US" dirty="0"/>
          </a:p>
          <a:p>
            <a:pPr>
              <a:buFont typeface="Arial" panose="020B0604020202020204" pitchFamily="34" charset="0"/>
              <a:buChar char="•"/>
            </a:pPr>
            <a:r>
              <a:rPr lang="en-US" b="1" dirty="0"/>
              <a:t>Develop Written Policies:</a:t>
            </a:r>
            <a:r>
              <a:rPr lang="en-US" dirty="0"/>
              <a:t> Create clear, concise, and easily understood safety policies and procedures.</a:t>
            </a:r>
          </a:p>
          <a:p>
            <a:pPr>
              <a:buFont typeface="Arial" panose="020B0604020202020204" pitchFamily="34" charset="0"/>
              <a:buChar char="•"/>
            </a:pPr>
            <a:r>
              <a:rPr lang="en-US" b="1" dirty="0"/>
              <a:t>Communicate Policies:</a:t>
            </a:r>
            <a:r>
              <a:rPr lang="en-US" dirty="0"/>
              <a:t> Ensure all employees are aware of and understand the policies.</a:t>
            </a:r>
          </a:p>
          <a:p>
            <a:pPr>
              <a:buFont typeface="Arial" panose="020B0604020202020204" pitchFamily="34" charset="0"/>
              <a:buChar char="•"/>
            </a:pPr>
            <a:r>
              <a:rPr lang="en-US" b="1" dirty="0"/>
              <a:t>Enforce Consistency:</a:t>
            </a:r>
            <a:r>
              <a:rPr lang="en-US" dirty="0"/>
              <a:t> Consistently enforce safety policies and procedures across the organization.</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72001" y="1152474"/>
            <a:ext cx="4260300" cy="2841621"/>
          </a:xfrm>
          <a:prstGeom prst="rect">
            <a:avLst/>
          </a:prstGeom>
        </p:spPr>
      </p:pic>
    </p:spTree>
    <p:extLst>
      <p:ext uri="{BB962C8B-B14F-4D97-AF65-F5344CB8AC3E}">
        <p14:creationId xmlns:p14="http://schemas.microsoft.com/office/powerpoint/2010/main" val="310671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a:bodyPr>
          <a:lstStyle/>
          <a:p>
            <a:pPr marL="114300" indent="0">
              <a:buNone/>
            </a:pPr>
            <a:r>
              <a:rPr lang="en-US" b="1" dirty="0"/>
              <a:t>Employee Involvement and Empowerment:</a:t>
            </a:r>
            <a:endParaRPr lang="en-US" dirty="0"/>
          </a:p>
          <a:p>
            <a:pPr>
              <a:buFont typeface="Arial" panose="020B0604020202020204" pitchFamily="34" charset="0"/>
              <a:buChar char="•"/>
            </a:pPr>
            <a:r>
              <a:rPr lang="en-US" b="1" dirty="0"/>
              <a:t>Encourage Reporting:</a:t>
            </a:r>
            <a:r>
              <a:rPr lang="en-US" dirty="0"/>
              <a:t> Establish a system for employees to report safety concerns without fear of retaliation.</a:t>
            </a:r>
          </a:p>
          <a:p>
            <a:pPr>
              <a:buFont typeface="Arial" panose="020B0604020202020204" pitchFamily="34" charset="0"/>
              <a:buChar char="•"/>
            </a:pPr>
            <a:r>
              <a:rPr lang="en-US" b="1" dirty="0"/>
              <a:t>Involve Employees:</a:t>
            </a:r>
            <a:r>
              <a:rPr lang="en-US" dirty="0"/>
              <a:t> Seek input from employees on safety issues and improvement opportunities.</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68234" y="1152475"/>
            <a:ext cx="4575766" cy="2472468"/>
          </a:xfrm>
          <a:prstGeom prst="rect">
            <a:avLst/>
          </a:prstGeom>
        </p:spPr>
      </p:pic>
    </p:spTree>
    <p:extLst>
      <p:ext uri="{BB962C8B-B14F-4D97-AF65-F5344CB8AC3E}">
        <p14:creationId xmlns:p14="http://schemas.microsoft.com/office/powerpoint/2010/main" val="417701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lnSpcReduction="10000"/>
          </a:bodyPr>
          <a:lstStyle/>
          <a:p>
            <a:pPr marL="114300" indent="0">
              <a:buNone/>
            </a:pPr>
            <a:r>
              <a:rPr lang="en-US" b="1" dirty="0"/>
              <a:t>Consistent Enforcement and Accountability:</a:t>
            </a:r>
            <a:endParaRPr lang="en-US" dirty="0"/>
          </a:p>
          <a:p>
            <a:pPr>
              <a:buFont typeface="Arial" panose="020B0604020202020204" pitchFamily="34" charset="0"/>
              <a:buChar char="•"/>
            </a:pPr>
            <a:r>
              <a:rPr lang="en-US" b="1" dirty="0"/>
              <a:t>Progressive Discipline:</a:t>
            </a:r>
            <a:r>
              <a:rPr lang="en-US" dirty="0"/>
              <a:t> Implement a progressive discipline system for safety violations.</a:t>
            </a:r>
          </a:p>
          <a:p>
            <a:pPr>
              <a:buFont typeface="Arial" panose="020B0604020202020204" pitchFamily="34" charset="0"/>
              <a:buChar char="•"/>
            </a:pPr>
            <a:r>
              <a:rPr lang="en-US" b="1" dirty="0"/>
              <a:t>Fair and Consistent Enforcement:</a:t>
            </a:r>
            <a:r>
              <a:rPr lang="en-US" dirty="0"/>
              <a:t> Ensure that disciplinary actions are fair and consistent.</a:t>
            </a:r>
          </a:p>
          <a:p>
            <a:pPr>
              <a:buFont typeface="Arial" panose="020B0604020202020204" pitchFamily="34" charset="0"/>
              <a:buChar char="•"/>
            </a:pPr>
            <a:r>
              <a:rPr lang="en-US" b="1" dirty="0"/>
              <a:t>Accountability:</a:t>
            </a:r>
            <a:r>
              <a:rPr lang="en-US" dirty="0"/>
              <a:t> Hold supervisors and managers accountable for failures in enforcing safety rules and regulations.</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77733" y="1152474"/>
            <a:ext cx="4254567" cy="3190925"/>
          </a:xfrm>
          <a:prstGeom prst="rect">
            <a:avLst/>
          </a:prstGeom>
        </p:spPr>
      </p:pic>
    </p:spTree>
    <p:extLst>
      <p:ext uri="{BB962C8B-B14F-4D97-AF65-F5344CB8AC3E}">
        <p14:creationId xmlns:p14="http://schemas.microsoft.com/office/powerpoint/2010/main" val="827376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a:bodyPr>
          <a:lstStyle/>
          <a:p>
            <a:pPr marL="114300" indent="0">
              <a:buNone/>
            </a:pPr>
            <a:r>
              <a:rPr lang="en-US" b="1" dirty="0"/>
              <a:t>Incident Investigation and Reporting:</a:t>
            </a:r>
            <a:endParaRPr lang="en-US" dirty="0"/>
          </a:p>
          <a:p>
            <a:pPr>
              <a:buFont typeface="Arial" panose="020B0604020202020204" pitchFamily="34" charset="0"/>
              <a:buChar char="•"/>
            </a:pPr>
            <a:r>
              <a:rPr lang="en-US" b="1" dirty="0"/>
              <a:t>Thorough Investigations:</a:t>
            </a:r>
            <a:r>
              <a:rPr lang="en-US" dirty="0"/>
              <a:t> Conduct thorough investigations of all safety incidents to identify root causes.</a:t>
            </a:r>
          </a:p>
          <a:p>
            <a:pPr>
              <a:buFont typeface="Arial" panose="020B0604020202020204" pitchFamily="34" charset="0"/>
              <a:buChar char="•"/>
            </a:pPr>
            <a:r>
              <a:rPr lang="en-US" b="1" dirty="0"/>
              <a:t>Corrective Actions:</a:t>
            </a:r>
            <a:r>
              <a:rPr lang="en-US" dirty="0"/>
              <a:t> Implement corrective actions to prevent similar incidents from happening again.</a:t>
            </a:r>
          </a:p>
          <a:p>
            <a:pPr>
              <a:buFont typeface="Arial" panose="020B0604020202020204" pitchFamily="34" charset="0"/>
              <a:buChar char="•"/>
            </a:pPr>
            <a:r>
              <a:rPr lang="en-US" b="1" dirty="0"/>
              <a:t>Report and Document:</a:t>
            </a:r>
            <a:r>
              <a:rPr lang="en-US" dirty="0"/>
              <a:t> Accurately report and document all incidents and corrective actions.</a:t>
            </a:r>
          </a:p>
        </p:txBody>
      </p:sp>
      <p:pic>
        <p:nvPicPr>
          <p:cNvPr id="5" name="Picture 4" descr="Doctor pointing at x-ray scan">
            <a:extLst>
              <a:ext uri="{FF2B5EF4-FFF2-40B4-BE49-F238E27FC236}">
                <a16:creationId xmlns:a16="http://schemas.microsoft.com/office/drawing/2014/main" id="{D6B900F9-A261-6871-7B4C-B1AD0515BEF8}"/>
              </a:ext>
            </a:extLst>
          </p:cNvPr>
          <p:cNvPicPr>
            <a:picLocks noChangeAspect="1"/>
          </p:cNvPicPr>
          <p:nvPr/>
        </p:nvPicPr>
        <p:blipFill>
          <a:blip r:embed="rId2"/>
          <a:srcRect/>
          <a:stretch/>
        </p:blipFill>
        <p:spPr>
          <a:xfrm>
            <a:off x="4577733" y="1329747"/>
            <a:ext cx="4254567" cy="2836378"/>
          </a:xfrm>
          <a:prstGeom prst="rect">
            <a:avLst/>
          </a:prstGeom>
        </p:spPr>
      </p:pic>
    </p:spTree>
    <p:extLst>
      <p:ext uri="{BB962C8B-B14F-4D97-AF65-F5344CB8AC3E}">
        <p14:creationId xmlns:p14="http://schemas.microsoft.com/office/powerpoint/2010/main" val="405531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Enforcement Tips to Follow:</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a:xfrm>
            <a:off x="311700" y="1152475"/>
            <a:ext cx="4260300" cy="3706908"/>
          </a:xfrm>
        </p:spPr>
        <p:txBody>
          <a:bodyPr>
            <a:normAutofit/>
          </a:bodyPr>
          <a:lstStyle/>
          <a:p>
            <a:pPr marL="114300" indent="0">
              <a:buNone/>
            </a:pPr>
            <a:r>
              <a:rPr lang="en-US" b="1" dirty="0"/>
              <a:t>Continuous Improvement:</a:t>
            </a:r>
          </a:p>
          <a:p>
            <a:pPr marL="114300" indent="0">
              <a:buNone/>
            </a:pPr>
            <a:r>
              <a:rPr lang="en-US" b="1" dirty="0"/>
              <a:t>Performance Metrics:</a:t>
            </a:r>
            <a:r>
              <a:rPr lang="en-US" dirty="0"/>
              <a:t> Track safety performance metrics to identify areas for improvement.</a:t>
            </a:r>
          </a:p>
        </p:txBody>
      </p:sp>
      <p:pic>
        <p:nvPicPr>
          <p:cNvPr id="5" name="Picture 4">
            <a:extLst>
              <a:ext uri="{FF2B5EF4-FFF2-40B4-BE49-F238E27FC236}">
                <a16:creationId xmlns:a16="http://schemas.microsoft.com/office/drawing/2014/main" id="{D6B900F9-A261-6871-7B4C-B1AD0515BEF8}"/>
              </a:ext>
            </a:extLst>
          </p:cNvPr>
          <p:cNvPicPr>
            <a:picLocks noChangeAspect="1"/>
          </p:cNvPicPr>
          <p:nvPr/>
        </p:nvPicPr>
        <p:blipFill>
          <a:blip r:embed="rId2"/>
          <a:srcRect l="28200" t="27280" b="44871"/>
          <a:stretch/>
        </p:blipFill>
        <p:spPr>
          <a:xfrm>
            <a:off x="3108961" y="2841171"/>
            <a:ext cx="6035040" cy="1900940"/>
          </a:xfrm>
          <a:prstGeom prst="rect">
            <a:avLst/>
          </a:prstGeom>
        </p:spPr>
      </p:pic>
    </p:spTree>
    <p:extLst>
      <p:ext uri="{BB962C8B-B14F-4D97-AF65-F5344CB8AC3E}">
        <p14:creationId xmlns:p14="http://schemas.microsoft.com/office/powerpoint/2010/main" val="3247472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DE96-3E56-A5B0-3E5A-4909C1409552}"/>
              </a:ext>
            </a:extLst>
          </p:cNvPr>
          <p:cNvSpPr>
            <a:spLocks noGrp="1"/>
          </p:cNvSpPr>
          <p:nvPr>
            <p:ph type="title"/>
          </p:nvPr>
        </p:nvSpPr>
        <p:spPr>
          <a:xfrm>
            <a:off x="311700" y="71846"/>
            <a:ext cx="8520600" cy="945879"/>
          </a:xfrm>
        </p:spPr>
        <p:txBody>
          <a:bodyPr>
            <a:normAutofit/>
          </a:bodyPr>
          <a:lstStyle/>
          <a:p>
            <a:r>
              <a:rPr lang="en-US" dirty="0"/>
              <a:t>Lastly:</a:t>
            </a:r>
          </a:p>
        </p:txBody>
      </p:sp>
      <p:sp>
        <p:nvSpPr>
          <p:cNvPr id="3" name="Text Placeholder 2">
            <a:extLst>
              <a:ext uri="{FF2B5EF4-FFF2-40B4-BE49-F238E27FC236}">
                <a16:creationId xmlns:a16="http://schemas.microsoft.com/office/drawing/2014/main" id="{FD0E48B5-8FED-CCCB-869B-EF35ACB593C3}"/>
              </a:ext>
            </a:extLst>
          </p:cNvPr>
          <p:cNvSpPr>
            <a:spLocks noGrp="1"/>
          </p:cNvSpPr>
          <p:nvPr>
            <p:ph type="body" idx="1"/>
          </p:nvPr>
        </p:nvSpPr>
        <p:spPr/>
        <p:txBody>
          <a:bodyPr/>
          <a:lstStyle/>
          <a:p>
            <a:r>
              <a:rPr lang="en-US" dirty="0"/>
              <a:t>If the hazard requires rules, a process, and PPE, DO NOT negotiate with your employees.  YOU set the standard because ultimately YOU will need to respond.</a:t>
            </a:r>
          </a:p>
        </p:txBody>
      </p:sp>
      <p:pic>
        <p:nvPicPr>
          <p:cNvPr id="5" name="Picture 4" descr="A cartoon pointing finger&#10;&#10;Description automatically generated">
            <a:extLst>
              <a:ext uri="{FF2B5EF4-FFF2-40B4-BE49-F238E27FC236}">
                <a16:creationId xmlns:a16="http://schemas.microsoft.com/office/drawing/2014/main" id="{3DEEF5FD-3691-3BFF-AE65-744A3FE6A1EA}"/>
              </a:ext>
            </a:extLst>
          </p:cNvPr>
          <p:cNvPicPr>
            <a:picLocks noChangeAspect="1"/>
          </p:cNvPicPr>
          <p:nvPr/>
        </p:nvPicPr>
        <p:blipFill>
          <a:blip r:embed="rId2">
            <a:clrChange>
              <a:clrFrom>
                <a:srgbClr val="EEEEEE"/>
              </a:clrFrom>
              <a:clrTo>
                <a:srgbClr val="EEEEEE">
                  <a:alpha val="0"/>
                </a:srgbClr>
              </a:clrTo>
            </a:clrChange>
          </a:blip>
          <a:stretch>
            <a:fillRect/>
          </a:stretch>
        </p:blipFill>
        <p:spPr>
          <a:xfrm>
            <a:off x="3140360" y="2141841"/>
            <a:ext cx="2863279" cy="2658759"/>
          </a:xfrm>
          <a:prstGeom prst="rect">
            <a:avLst/>
          </a:prstGeom>
        </p:spPr>
      </p:pic>
    </p:spTree>
    <p:extLst>
      <p:ext uri="{BB962C8B-B14F-4D97-AF65-F5344CB8AC3E}">
        <p14:creationId xmlns:p14="http://schemas.microsoft.com/office/powerpoint/2010/main" val="386471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3412799" y="1410449"/>
            <a:ext cx="2681023" cy="1476441"/>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US" dirty="0"/>
              <a:t>Carlos Perea</a:t>
            </a:r>
          </a:p>
          <a:p>
            <a:pPr marL="0" lvl="0" indent="0" algn="l" rtl="0">
              <a:spcBef>
                <a:spcPts val="0"/>
              </a:spcBef>
              <a:spcAft>
                <a:spcPts val="1200"/>
              </a:spcAft>
              <a:buNone/>
            </a:pPr>
            <a:r>
              <a:rPr lang="en-US" dirty="0"/>
              <a:t>National Safety Manager</a:t>
            </a:r>
          </a:p>
          <a:p>
            <a:pPr marL="0" lvl="0" indent="0" algn="l" rtl="0">
              <a:spcBef>
                <a:spcPts val="0"/>
              </a:spcBef>
              <a:spcAft>
                <a:spcPts val="1200"/>
              </a:spcAft>
              <a:buNone/>
            </a:pPr>
            <a:r>
              <a:rPr lang="en-US" dirty="0"/>
              <a:t>Office: (480) 630-1854</a:t>
            </a:r>
          </a:p>
          <a:p>
            <a:pPr marL="0" lvl="0" indent="0" algn="l" rtl="0">
              <a:spcBef>
                <a:spcPts val="0"/>
              </a:spcBef>
              <a:spcAft>
                <a:spcPts val="1200"/>
              </a:spcAft>
              <a:buNone/>
            </a:pPr>
            <a:r>
              <a:rPr lang="en-US" dirty="0"/>
              <a:t>Email: cperea@a1garage.com</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18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3" name="Picture Placeholder 2" descr="A computer and files flying in the air&#10;&#10;Description automatically generated">
            <a:extLst>
              <a:ext uri="{FF2B5EF4-FFF2-40B4-BE49-F238E27FC236}">
                <a16:creationId xmlns:a16="http://schemas.microsoft.com/office/drawing/2014/main" id="{C40C920D-6336-2F74-6F63-17371EF1912F}"/>
              </a:ext>
            </a:extLst>
          </p:cNvPr>
          <p:cNvPicPr>
            <a:picLocks noGrp="1" noChangeAspect="1"/>
          </p:cNvPicPr>
          <p:nvPr>
            <p:ph type="pic" idx="2"/>
          </p:nvPr>
        </p:nvPicPr>
        <p:blipFill>
          <a:blip r:embed="rId3"/>
          <a:srcRect l="3808" t="2336" r="20576" b="3066"/>
          <a:stretch/>
        </p:blipFill>
        <p:spPr>
          <a:xfrm>
            <a:off x="4675022" y="982050"/>
            <a:ext cx="4468978" cy="3179400"/>
          </a:xfrm>
          <a:prstGeom prst="rect">
            <a:avLst/>
          </a:prstGeom>
        </p:spPr>
      </p:pic>
      <p:sp>
        <p:nvSpPr>
          <p:cNvPr id="290" name="Google Shape;290;p44"/>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Safety Program Basics</a:t>
            </a:r>
            <a:endParaRPr sz="2800" dirty="0"/>
          </a:p>
        </p:txBody>
      </p:sp>
      <p:sp>
        <p:nvSpPr>
          <p:cNvPr id="292" name="Google Shape;292;p4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800" dirty="0"/>
              <a:t>Basic Required Documentation</a:t>
            </a:r>
            <a:endParaRP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5EF2-83CE-4BD8-55AF-335D9CD77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28452-DF1F-AF07-CED9-B379C56496A3}"/>
              </a:ext>
            </a:extLst>
          </p:cNvPr>
          <p:cNvSpPr>
            <a:spLocks noGrp="1"/>
          </p:cNvSpPr>
          <p:nvPr>
            <p:ph type="title"/>
          </p:nvPr>
        </p:nvSpPr>
        <p:spPr>
          <a:xfrm>
            <a:off x="311700" y="297181"/>
            <a:ext cx="8520600" cy="720544"/>
          </a:xfrm>
        </p:spPr>
        <p:txBody>
          <a:bodyPr>
            <a:normAutofit/>
          </a:bodyPr>
          <a:lstStyle/>
          <a:p>
            <a:r>
              <a:rPr lang="en-US" dirty="0"/>
              <a:t>Safety Program Basics:</a:t>
            </a:r>
          </a:p>
        </p:txBody>
      </p:sp>
      <p:sp>
        <p:nvSpPr>
          <p:cNvPr id="3" name="Text Placeholder 2">
            <a:extLst>
              <a:ext uri="{FF2B5EF4-FFF2-40B4-BE49-F238E27FC236}">
                <a16:creationId xmlns:a16="http://schemas.microsoft.com/office/drawing/2014/main" id="{5C180100-2AF0-56E9-81DD-1E6CA0BCE6E0}"/>
              </a:ext>
            </a:extLst>
          </p:cNvPr>
          <p:cNvSpPr>
            <a:spLocks noGrp="1"/>
          </p:cNvSpPr>
          <p:nvPr>
            <p:ph type="body" idx="1"/>
          </p:nvPr>
        </p:nvSpPr>
        <p:spPr>
          <a:xfrm>
            <a:off x="311700" y="1017726"/>
            <a:ext cx="4390929" cy="3828594"/>
          </a:xfrm>
        </p:spPr>
        <p:txBody>
          <a:bodyPr>
            <a:noAutofit/>
          </a:bodyPr>
          <a:lstStyle/>
          <a:p>
            <a:r>
              <a:rPr lang="en-US" sz="1600" dirty="0"/>
              <a:t>Injury &amp; Illness Prevention Program - Outlines management safety responsibilities/employee responsibilities.</a:t>
            </a:r>
          </a:p>
          <a:p>
            <a:r>
              <a:rPr lang="en-US" sz="1600" dirty="0"/>
              <a:t>This explains your formal training and re-education process.</a:t>
            </a:r>
          </a:p>
          <a:p>
            <a:r>
              <a:rPr lang="en-US" sz="1600" dirty="0"/>
              <a:t>Heat Illness Prevention Plan – Check your state requirements. A minimum requirement is that the employer purchases water or makes water, rest, and shade readily available for employees.</a:t>
            </a:r>
          </a:p>
          <a:p>
            <a:r>
              <a:rPr lang="en-US" sz="1600" dirty="0"/>
              <a:t>Bloodborne Pathogen Training and Safety Plan.</a:t>
            </a:r>
          </a:p>
        </p:txBody>
      </p:sp>
      <p:pic>
        <p:nvPicPr>
          <p:cNvPr id="5" name="Picture 4" descr="Office clerk searching for files">
            <a:extLst>
              <a:ext uri="{FF2B5EF4-FFF2-40B4-BE49-F238E27FC236}">
                <a16:creationId xmlns:a16="http://schemas.microsoft.com/office/drawing/2014/main" id="{7B293E68-ECFA-BF8C-AC31-FD7576EFCC04}"/>
              </a:ext>
            </a:extLst>
          </p:cNvPr>
          <p:cNvPicPr>
            <a:picLocks noChangeAspect="1"/>
          </p:cNvPicPr>
          <p:nvPr/>
        </p:nvPicPr>
        <p:blipFill>
          <a:blip r:embed="rId2"/>
          <a:stretch>
            <a:fillRect/>
          </a:stretch>
        </p:blipFill>
        <p:spPr>
          <a:xfrm>
            <a:off x="4847257" y="1152474"/>
            <a:ext cx="3985043" cy="2988452"/>
          </a:xfrm>
          <a:prstGeom prst="rect">
            <a:avLst/>
          </a:prstGeom>
        </p:spPr>
      </p:pic>
    </p:spTree>
    <p:extLst>
      <p:ext uri="{BB962C8B-B14F-4D97-AF65-F5344CB8AC3E}">
        <p14:creationId xmlns:p14="http://schemas.microsoft.com/office/powerpoint/2010/main" val="307147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E625-8DEF-FC42-CFE2-8DC2D849A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16F3F-C4B0-3EC8-FD65-1BCA81F4720E}"/>
              </a:ext>
            </a:extLst>
          </p:cNvPr>
          <p:cNvSpPr>
            <a:spLocks noGrp="1"/>
          </p:cNvSpPr>
          <p:nvPr>
            <p:ph type="title"/>
          </p:nvPr>
        </p:nvSpPr>
        <p:spPr>
          <a:xfrm>
            <a:off x="311700" y="297181"/>
            <a:ext cx="8520600" cy="720544"/>
          </a:xfrm>
        </p:spPr>
        <p:txBody>
          <a:bodyPr>
            <a:normAutofit/>
          </a:bodyPr>
          <a:lstStyle/>
          <a:p>
            <a:r>
              <a:rPr lang="en-US" dirty="0"/>
              <a:t>Safety Program Basics (Continued):</a:t>
            </a:r>
          </a:p>
        </p:txBody>
      </p:sp>
      <p:sp>
        <p:nvSpPr>
          <p:cNvPr id="3" name="Text Placeholder 2">
            <a:extLst>
              <a:ext uri="{FF2B5EF4-FFF2-40B4-BE49-F238E27FC236}">
                <a16:creationId xmlns:a16="http://schemas.microsoft.com/office/drawing/2014/main" id="{062EFFF2-2F69-CE55-2BEE-DBDD7436CA30}"/>
              </a:ext>
            </a:extLst>
          </p:cNvPr>
          <p:cNvSpPr>
            <a:spLocks noGrp="1"/>
          </p:cNvSpPr>
          <p:nvPr>
            <p:ph type="body" idx="1"/>
          </p:nvPr>
        </p:nvSpPr>
        <p:spPr>
          <a:xfrm>
            <a:off x="311700" y="1152474"/>
            <a:ext cx="3985980" cy="3693845"/>
          </a:xfrm>
        </p:spPr>
        <p:txBody>
          <a:bodyPr>
            <a:normAutofit lnSpcReduction="10000"/>
          </a:bodyPr>
          <a:lstStyle/>
          <a:p>
            <a:r>
              <a:rPr lang="en-US" sz="2000" dirty="0"/>
              <a:t>Most basic documentation:</a:t>
            </a:r>
          </a:p>
          <a:p>
            <a:pPr lvl="1"/>
            <a:r>
              <a:rPr lang="en-US" sz="1600" dirty="0"/>
              <a:t>Accident Reporting and investigation Process/Procedures.</a:t>
            </a:r>
          </a:p>
          <a:p>
            <a:pPr lvl="1"/>
            <a:r>
              <a:rPr lang="en-US" sz="1600" dirty="0"/>
              <a:t>OSHA Required Recordkeeping and Reporting.</a:t>
            </a:r>
          </a:p>
          <a:p>
            <a:pPr lvl="1"/>
            <a:r>
              <a:rPr lang="en-US" sz="1600" dirty="0"/>
              <a:t>Worksite Analysis and Hazard Identification.</a:t>
            </a:r>
          </a:p>
          <a:p>
            <a:pPr lvl="1"/>
            <a:r>
              <a:rPr lang="en-US" sz="1600" dirty="0"/>
              <a:t>Hazard Prevention and Control/Hazard Correction Procedures.</a:t>
            </a:r>
          </a:p>
          <a:p>
            <a:pPr lvl="1"/>
            <a:r>
              <a:rPr lang="en-US" sz="1600" dirty="0"/>
              <a:t>Hierarchy of Controls - PPE Safety and Training.</a:t>
            </a:r>
          </a:p>
        </p:txBody>
      </p:sp>
      <p:pic>
        <p:nvPicPr>
          <p:cNvPr id="5" name="Picture 4" descr="Chiropractor treating patient">
            <a:extLst>
              <a:ext uri="{FF2B5EF4-FFF2-40B4-BE49-F238E27FC236}">
                <a16:creationId xmlns:a16="http://schemas.microsoft.com/office/drawing/2014/main" id="{9816526C-C951-41A9-58E2-C3C09460F31E}"/>
              </a:ext>
            </a:extLst>
          </p:cNvPr>
          <p:cNvPicPr>
            <a:picLocks noChangeAspect="1"/>
          </p:cNvPicPr>
          <p:nvPr/>
        </p:nvPicPr>
        <p:blipFill>
          <a:blip r:embed="rId2"/>
          <a:stretch>
            <a:fillRect/>
          </a:stretch>
        </p:blipFill>
        <p:spPr>
          <a:xfrm>
            <a:off x="4297680" y="1431853"/>
            <a:ext cx="4702629" cy="3135086"/>
          </a:xfrm>
          <a:prstGeom prst="rect">
            <a:avLst/>
          </a:prstGeom>
        </p:spPr>
      </p:pic>
    </p:spTree>
    <p:extLst>
      <p:ext uri="{BB962C8B-B14F-4D97-AF65-F5344CB8AC3E}">
        <p14:creationId xmlns:p14="http://schemas.microsoft.com/office/powerpoint/2010/main" val="113663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4AE46C1E-5678-1D3C-3331-D26A74F3130A}"/>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1B69C49-16DA-F545-5F5F-E2C1CE9DB0C6}"/>
              </a:ext>
            </a:extLst>
          </p:cNvPr>
          <p:cNvPicPr>
            <a:picLocks noGrp="1" noChangeAspect="1"/>
          </p:cNvPicPr>
          <p:nvPr>
            <p:ph type="pic" idx="2"/>
          </p:nvPr>
        </p:nvPicPr>
        <p:blipFill>
          <a:blip r:embed="rId3"/>
          <a:srcRect l="17563" r="17563"/>
          <a:stretch/>
        </p:blipFill>
        <p:spPr>
          <a:xfrm>
            <a:off x="4675022" y="982050"/>
            <a:ext cx="4468978" cy="3179400"/>
          </a:xfrm>
          <a:prstGeom prst="rect">
            <a:avLst/>
          </a:prstGeom>
        </p:spPr>
      </p:pic>
      <p:sp>
        <p:nvSpPr>
          <p:cNvPr id="290" name="Google Shape;290;p44">
            <a:extLst>
              <a:ext uri="{FF2B5EF4-FFF2-40B4-BE49-F238E27FC236}">
                <a16:creationId xmlns:a16="http://schemas.microsoft.com/office/drawing/2014/main" id="{1E426424-1AC2-771A-C9F2-2DEE8E33F527}"/>
              </a:ext>
            </a:extLst>
          </p:cNvPr>
          <p:cNvSpPr txBox="1">
            <a:spLocks noGrp="1"/>
          </p:cNvSpPr>
          <p:nvPr>
            <p:ph type="title"/>
          </p:nvPr>
        </p:nvSpPr>
        <p:spPr>
          <a:xfrm>
            <a:off x="311700" y="359229"/>
            <a:ext cx="2808000" cy="1129937"/>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800" dirty="0"/>
              <a:t>Safety Program Basics</a:t>
            </a:r>
            <a:endParaRPr sz="2800" dirty="0"/>
          </a:p>
        </p:txBody>
      </p:sp>
      <p:sp>
        <p:nvSpPr>
          <p:cNvPr id="292" name="Google Shape;292;p44">
            <a:extLst>
              <a:ext uri="{FF2B5EF4-FFF2-40B4-BE49-F238E27FC236}">
                <a16:creationId xmlns:a16="http://schemas.microsoft.com/office/drawing/2014/main" id="{D95C7583-8F1A-AC2A-0463-837366A9DB7F}"/>
              </a:ext>
            </a:extLst>
          </p:cNvPr>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800" dirty="0"/>
              <a:t>Basic Site-Safety Requirements</a:t>
            </a:r>
            <a:endParaRPr sz="1800" dirty="0"/>
          </a:p>
        </p:txBody>
      </p:sp>
    </p:spTree>
    <p:extLst>
      <p:ext uri="{BB962C8B-B14F-4D97-AF65-F5344CB8AC3E}">
        <p14:creationId xmlns:p14="http://schemas.microsoft.com/office/powerpoint/2010/main" val="3599966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6B7D1-1BB4-7E71-EFE8-8DB825D25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EA2D6-9DCF-30FB-56D2-BD3FA4D26121}"/>
              </a:ext>
            </a:extLst>
          </p:cNvPr>
          <p:cNvSpPr>
            <a:spLocks noGrp="1"/>
          </p:cNvSpPr>
          <p:nvPr>
            <p:ph type="title"/>
          </p:nvPr>
        </p:nvSpPr>
        <p:spPr>
          <a:xfrm>
            <a:off x="311700" y="285751"/>
            <a:ext cx="8520600" cy="731974"/>
          </a:xfrm>
        </p:spPr>
        <p:txBody>
          <a:bodyPr>
            <a:normAutofit/>
          </a:bodyPr>
          <a:lstStyle/>
          <a:p>
            <a:r>
              <a:rPr lang="en-US" dirty="0"/>
              <a:t>Basic Operations Safety Listed Requirements:</a:t>
            </a:r>
          </a:p>
        </p:txBody>
      </p:sp>
      <p:sp>
        <p:nvSpPr>
          <p:cNvPr id="3" name="Text Placeholder 2">
            <a:extLst>
              <a:ext uri="{FF2B5EF4-FFF2-40B4-BE49-F238E27FC236}">
                <a16:creationId xmlns:a16="http://schemas.microsoft.com/office/drawing/2014/main" id="{D1D7DECB-C435-7B2A-F552-3462CD44B11E}"/>
              </a:ext>
            </a:extLst>
          </p:cNvPr>
          <p:cNvSpPr>
            <a:spLocks noGrp="1"/>
          </p:cNvSpPr>
          <p:nvPr>
            <p:ph type="body" idx="1"/>
          </p:nvPr>
        </p:nvSpPr>
        <p:spPr>
          <a:xfrm>
            <a:off x="311701" y="1152474"/>
            <a:ext cx="4645654" cy="3705275"/>
          </a:xfrm>
        </p:spPr>
        <p:txBody>
          <a:bodyPr>
            <a:normAutofit fontScale="92500" lnSpcReduction="20000"/>
          </a:bodyPr>
          <a:lstStyle/>
          <a:p>
            <a:pPr marL="114300" indent="0">
              <a:buNone/>
            </a:pPr>
            <a:r>
              <a:rPr lang="en-US" sz="2200" b="1" dirty="0"/>
              <a:t>(May vary by state):</a:t>
            </a:r>
          </a:p>
          <a:p>
            <a:r>
              <a:rPr lang="en-US" sz="2000" dirty="0"/>
              <a:t>If the work setting is an office, mechanic shop, welding shop, warehouse, or even a manufacturing plant – It all falls under General Industry.</a:t>
            </a:r>
          </a:p>
          <a:p>
            <a:r>
              <a:rPr lang="en-US" sz="2000" dirty="0">
                <a:solidFill>
                  <a:schemeClr val="tx1"/>
                </a:solidFill>
              </a:rPr>
              <a:t>Construction, alteration, and/or repair, including painting and decorating falls under Construction standards</a:t>
            </a:r>
          </a:p>
          <a:p>
            <a:r>
              <a:rPr lang="en-US" sz="2000" dirty="0"/>
              <a:t>Walking Working Surfaces – floor safety, platform safety, stairs. </a:t>
            </a:r>
          </a:p>
        </p:txBody>
      </p:sp>
      <p:pic>
        <p:nvPicPr>
          <p:cNvPr id="5" name="Picture 4">
            <a:extLst>
              <a:ext uri="{FF2B5EF4-FFF2-40B4-BE49-F238E27FC236}">
                <a16:creationId xmlns:a16="http://schemas.microsoft.com/office/drawing/2014/main" id="{A4A24B2F-DA32-0C60-D17E-EFB7D07D754C}"/>
              </a:ext>
            </a:extLst>
          </p:cNvPr>
          <p:cNvPicPr>
            <a:picLocks noChangeAspect="1"/>
          </p:cNvPicPr>
          <p:nvPr/>
        </p:nvPicPr>
        <p:blipFill>
          <a:blip r:embed="rId2"/>
          <a:srcRect/>
          <a:stretch/>
        </p:blipFill>
        <p:spPr>
          <a:xfrm>
            <a:off x="4957355" y="1769813"/>
            <a:ext cx="4042792" cy="2470595"/>
          </a:xfrm>
          <a:prstGeom prst="rect">
            <a:avLst/>
          </a:prstGeom>
        </p:spPr>
      </p:pic>
    </p:spTree>
    <p:extLst>
      <p:ext uri="{BB962C8B-B14F-4D97-AF65-F5344CB8AC3E}">
        <p14:creationId xmlns:p14="http://schemas.microsoft.com/office/powerpoint/2010/main" val="2792113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31891-E80D-804C-F1E6-71E1B9751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F5D43-9988-DA64-4796-3EE42355C012}"/>
              </a:ext>
            </a:extLst>
          </p:cNvPr>
          <p:cNvSpPr>
            <a:spLocks noGrp="1"/>
          </p:cNvSpPr>
          <p:nvPr>
            <p:ph type="title"/>
          </p:nvPr>
        </p:nvSpPr>
        <p:spPr>
          <a:xfrm>
            <a:off x="311700" y="333103"/>
            <a:ext cx="8520600" cy="684622"/>
          </a:xfrm>
        </p:spPr>
        <p:txBody>
          <a:bodyPr>
            <a:normAutofit/>
          </a:bodyPr>
          <a:lstStyle/>
          <a:p>
            <a:r>
              <a:rPr lang="en-US" dirty="0"/>
              <a:t>Basic Operations Safety Listed Requirements:</a:t>
            </a:r>
          </a:p>
        </p:txBody>
      </p:sp>
      <p:sp>
        <p:nvSpPr>
          <p:cNvPr id="3" name="Text Placeholder 2">
            <a:extLst>
              <a:ext uri="{FF2B5EF4-FFF2-40B4-BE49-F238E27FC236}">
                <a16:creationId xmlns:a16="http://schemas.microsoft.com/office/drawing/2014/main" id="{6DB93736-6DE7-421C-A38E-C6CA69A8DA7A}"/>
              </a:ext>
            </a:extLst>
          </p:cNvPr>
          <p:cNvSpPr>
            <a:spLocks noGrp="1"/>
          </p:cNvSpPr>
          <p:nvPr>
            <p:ph type="body" idx="1"/>
          </p:nvPr>
        </p:nvSpPr>
        <p:spPr>
          <a:xfrm>
            <a:off x="311701" y="1152474"/>
            <a:ext cx="4645654" cy="3705275"/>
          </a:xfrm>
        </p:spPr>
        <p:txBody>
          <a:bodyPr>
            <a:normAutofit/>
          </a:bodyPr>
          <a:lstStyle/>
          <a:p>
            <a:pPr marL="114300" indent="0">
              <a:buNone/>
            </a:pPr>
            <a:r>
              <a:rPr lang="en-US" sz="2000" b="1" dirty="0"/>
              <a:t>(May vary by state):</a:t>
            </a:r>
          </a:p>
          <a:p>
            <a:r>
              <a:rPr lang="en-US" sz="1900" dirty="0"/>
              <a:t>Egress - exit routes, electrical breaker boxes, and emergency equipment cannot be blocked.</a:t>
            </a:r>
          </a:p>
          <a:p>
            <a:r>
              <a:rPr lang="en-US" sz="1900" dirty="0"/>
              <a:t>Housekeeping – maintaining a clean work area.</a:t>
            </a:r>
          </a:p>
          <a:p>
            <a:r>
              <a:rPr lang="en-US" sz="1900" dirty="0"/>
              <a:t>Appropriate and CORRECT PPE based on </a:t>
            </a:r>
            <a:r>
              <a:rPr lang="en-US" sz="1900" dirty="0">
                <a:solidFill>
                  <a:schemeClr val="tx1"/>
                </a:solidFill>
              </a:rPr>
              <a:t>PPE assessment and</a:t>
            </a:r>
            <a:r>
              <a:rPr lang="en-US" sz="1900" dirty="0">
                <a:solidFill>
                  <a:srgbClr val="FF0000"/>
                </a:solidFill>
              </a:rPr>
              <a:t> </a:t>
            </a:r>
            <a:r>
              <a:rPr lang="en-US" sz="1900" dirty="0"/>
              <a:t>hazard identification.</a:t>
            </a:r>
          </a:p>
        </p:txBody>
      </p:sp>
      <p:pic>
        <p:nvPicPr>
          <p:cNvPr id="5" name="Picture 4">
            <a:extLst>
              <a:ext uri="{FF2B5EF4-FFF2-40B4-BE49-F238E27FC236}">
                <a16:creationId xmlns:a16="http://schemas.microsoft.com/office/drawing/2014/main" id="{20F8ABB0-8CEC-22E8-5DCF-C54439054B72}"/>
              </a:ext>
            </a:extLst>
          </p:cNvPr>
          <p:cNvPicPr>
            <a:picLocks noChangeAspect="1"/>
          </p:cNvPicPr>
          <p:nvPr/>
        </p:nvPicPr>
        <p:blipFill>
          <a:blip r:embed="rId2"/>
          <a:srcRect/>
          <a:stretch/>
        </p:blipFill>
        <p:spPr>
          <a:xfrm>
            <a:off x="4957355" y="1700984"/>
            <a:ext cx="4042792" cy="2608252"/>
          </a:xfrm>
          <a:prstGeom prst="rect">
            <a:avLst/>
          </a:prstGeom>
        </p:spPr>
      </p:pic>
    </p:spTree>
    <p:extLst>
      <p:ext uri="{BB962C8B-B14F-4D97-AF65-F5344CB8AC3E}">
        <p14:creationId xmlns:p14="http://schemas.microsoft.com/office/powerpoint/2010/main" val="143009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1E71-CC0E-D8D7-3C13-25F5B6A78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69A4A-5CC8-73BF-02E8-B639A236D058}"/>
              </a:ext>
            </a:extLst>
          </p:cNvPr>
          <p:cNvSpPr>
            <a:spLocks noGrp="1"/>
          </p:cNvSpPr>
          <p:nvPr>
            <p:ph type="title"/>
          </p:nvPr>
        </p:nvSpPr>
        <p:spPr>
          <a:xfrm>
            <a:off x="311700" y="163286"/>
            <a:ext cx="8520600" cy="989189"/>
          </a:xfrm>
        </p:spPr>
        <p:txBody>
          <a:bodyPr>
            <a:normAutofit fontScale="90000"/>
          </a:bodyPr>
          <a:lstStyle/>
          <a:p>
            <a:r>
              <a:rPr lang="en-US" sz="3100" dirty="0"/>
              <a:t>Basic Operations Safety Listed Requirements (Continued):</a:t>
            </a:r>
            <a:endParaRPr lang="en-US" dirty="0"/>
          </a:p>
        </p:txBody>
      </p:sp>
      <p:sp>
        <p:nvSpPr>
          <p:cNvPr id="3" name="Text Placeholder 2">
            <a:extLst>
              <a:ext uri="{FF2B5EF4-FFF2-40B4-BE49-F238E27FC236}">
                <a16:creationId xmlns:a16="http://schemas.microsoft.com/office/drawing/2014/main" id="{9825D167-5352-DBF2-1BD1-A9A99D1CB7EC}"/>
              </a:ext>
            </a:extLst>
          </p:cNvPr>
          <p:cNvSpPr>
            <a:spLocks noGrp="1"/>
          </p:cNvSpPr>
          <p:nvPr>
            <p:ph type="body" idx="1"/>
          </p:nvPr>
        </p:nvSpPr>
        <p:spPr>
          <a:xfrm>
            <a:off x="311700" y="1152475"/>
            <a:ext cx="4260300" cy="3706908"/>
          </a:xfrm>
        </p:spPr>
        <p:txBody>
          <a:bodyPr>
            <a:normAutofit/>
          </a:bodyPr>
          <a:lstStyle/>
          <a:p>
            <a:r>
              <a:rPr lang="en-US" sz="1900" dirty="0"/>
              <a:t>Machine guarding and LOTO.</a:t>
            </a:r>
          </a:p>
          <a:p>
            <a:r>
              <a:rPr lang="en-US" sz="1900" dirty="0"/>
              <a:t>Electrical Safety.</a:t>
            </a:r>
          </a:p>
          <a:p>
            <a:r>
              <a:rPr lang="en-US" sz="1900" dirty="0"/>
              <a:t>Proper Storage of Chemicals, SDS, and updates.</a:t>
            </a:r>
          </a:p>
          <a:p>
            <a:r>
              <a:rPr lang="en-US" sz="1900" dirty="0"/>
              <a:t>Fall Protection (where applicable).</a:t>
            </a:r>
          </a:p>
          <a:p>
            <a:r>
              <a:rPr lang="en-US" sz="1900" dirty="0"/>
              <a:t>Tool and Equipment Safety and training.</a:t>
            </a:r>
          </a:p>
          <a:p>
            <a:r>
              <a:rPr lang="en-US" sz="1900" dirty="0"/>
              <a:t>Emergency Procedures and contact numbers.</a:t>
            </a:r>
          </a:p>
        </p:txBody>
      </p:sp>
      <p:pic>
        <p:nvPicPr>
          <p:cNvPr id="5" name="Picture 4" descr="A group of tools on a white background&#10;&#10;Description automatically generated">
            <a:extLst>
              <a:ext uri="{FF2B5EF4-FFF2-40B4-BE49-F238E27FC236}">
                <a16:creationId xmlns:a16="http://schemas.microsoft.com/office/drawing/2014/main" id="{DB3F9CCB-C762-502D-84B4-0C396EF1BA28}"/>
              </a:ext>
            </a:extLst>
          </p:cNvPr>
          <p:cNvPicPr>
            <a:picLocks noChangeAspect="1"/>
          </p:cNvPicPr>
          <p:nvPr/>
        </p:nvPicPr>
        <p:blipFill>
          <a:blip r:embed="rId2"/>
          <a:stretch>
            <a:fillRect/>
          </a:stretch>
        </p:blipFill>
        <p:spPr>
          <a:xfrm>
            <a:off x="4572000" y="1222111"/>
            <a:ext cx="4318845" cy="2699278"/>
          </a:xfrm>
          <a:prstGeom prst="rect">
            <a:avLst/>
          </a:prstGeom>
        </p:spPr>
      </p:pic>
    </p:spTree>
    <p:extLst>
      <p:ext uri="{BB962C8B-B14F-4D97-AF65-F5344CB8AC3E}">
        <p14:creationId xmlns:p14="http://schemas.microsoft.com/office/powerpoint/2010/main" val="284537808"/>
      </p:ext>
    </p:extLst>
  </p:cSld>
  <p:clrMapOvr>
    <a:masterClrMapping/>
  </p:clrMapOvr>
</p:sld>
</file>

<file path=ppt/theme/theme1.xml><?xml version="1.0" encoding="utf-8"?>
<a:theme xmlns:a="http://schemas.openxmlformats.org/drawingml/2006/main" name="Simple Light">
  <a:themeElements>
    <a:clrScheme name="A1 Theme - 2023">
      <a:dk1>
        <a:srgbClr val="000000"/>
      </a:dk1>
      <a:lt1>
        <a:srgbClr val="FFFFFF"/>
      </a:lt1>
      <a:dk2>
        <a:srgbClr val="595959"/>
      </a:dk2>
      <a:lt2>
        <a:srgbClr val="EEEEEE"/>
      </a:lt2>
      <a:accent1>
        <a:srgbClr val="D22530"/>
      </a:accent1>
      <a:accent2>
        <a:srgbClr val="F9DF9C"/>
      </a:accent2>
      <a:accent3>
        <a:srgbClr val="653719"/>
      </a:accent3>
      <a:accent4>
        <a:srgbClr val="D4BB79"/>
      </a:accent4>
      <a:accent5>
        <a:srgbClr val="3FA321"/>
      </a:accent5>
      <a:accent6>
        <a:srgbClr val="F18955"/>
      </a:accent6>
      <a:hlink>
        <a:srgbClr val="2526CF"/>
      </a:hlink>
      <a:folHlink>
        <a:srgbClr val="2526C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Template" id="{76028D05-AC7A-8C47-8533-E1F6AE925E0D}" vid="{5D977EF9-16A7-CA4D-8703-ABE4FA33E04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888601B8A167488B2BABE6A7A5DF57" ma:contentTypeVersion="14" ma:contentTypeDescription="Create a new document." ma:contentTypeScope="" ma:versionID="557a33973f2ac2c9f3c781f61b32e070">
  <xsd:schema xmlns:xsd="http://www.w3.org/2001/XMLSchema" xmlns:xs="http://www.w3.org/2001/XMLSchema" xmlns:p="http://schemas.microsoft.com/office/2006/metadata/properties" xmlns:ns2="e10b8a5b-c2de-4fad-80e4-c95e453068e2" xmlns:ns3="bb0c4d7e-6f3a-4f96-ad1c-e7cbb3a6885a" targetNamespace="http://schemas.microsoft.com/office/2006/metadata/properties" ma:root="true" ma:fieldsID="82a41bb0c636f1dbb039f2fbe5728a93" ns2:_="" ns3:_="">
    <xsd:import namespace="e10b8a5b-c2de-4fad-80e4-c95e453068e2"/>
    <xsd:import namespace="bb0c4d7e-6f3a-4f96-ad1c-e7cbb3a688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0b8a5b-c2de-4fad-80e4-c95e45306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06ac8a7-bdf4-45dd-b99f-036d3482710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0c4d7e-6f3a-4f96-ad1c-e7cbb3a6885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0a476ee-1e0d-4dc0-bb0c-437f8e3abc50}" ma:internalName="TaxCatchAll" ma:showField="CatchAllData" ma:web="bb0c4d7e-6f3a-4f96-ad1c-e7cbb3a6885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b0c4d7e-6f3a-4f96-ad1c-e7cbb3a6885a" xsi:nil="true"/>
    <lcf76f155ced4ddcb4097134ff3c332f xmlns="e10b8a5b-c2de-4fad-80e4-c95e453068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0D9E4A-3913-43B8-8D06-FF981DE1A3B6}">
  <ds:schemaRefs>
    <ds:schemaRef ds:uri="http://schemas.microsoft.com/sharepoint/v3/contenttype/forms"/>
  </ds:schemaRefs>
</ds:datastoreItem>
</file>

<file path=customXml/itemProps2.xml><?xml version="1.0" encoding="utf-8"?>
<ds:datastoreItem xmlns:ds="http://schemas.openxmlformats.org/officeDocument/2006/customXml" ds:itemID="{9D5E55C8-9650-4BB8-84F2-796FF5BE6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0b8a5b-c2de-4fad-80e4-c95e453068e2"/>
    <ds:schemaRef ds:uri="bb0c4d7e-6f3a-4f96-ad1c-e7cbb3a688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AE0CEF-D289-4394-9EC7-98B36FF1CAEE}">
  <ds:schemaRefs>
    <ds:schemaRef ds:uri="http://schemas.microsoft.com/office/2006/metadata/properties"/>
    <ds:schemaRef ds:uri="http://schemas.microsoft.com/office/infopath/2007/PartnerControls"/>
    <ds:schemaRef ds:uri="bb0c4d7e-6f3a-4f96-ad1c-e7cbb3a6885a"/>
    <ds:schemaRef ds:uri="e10b8a5b-c2de-4fad-80e4-c95e453068e2"/>
  </ds:schemaRefs>
</ds:datastoreItem>
</file>

<file path=docProps/app.xml><?xml version="1.0" encoding="utf-8"?>
<Properties xmlns="http://schemas.openxmlformats.org/officeDocument/2006/extended-properties" xmlns:vt="http://schemas.openxmlformats.org/officeDocument/2006/docPropsVTypes">
  <Template>Simple Light</Template>
  <TotalTime>755</TotalTime>
  <Words>1254</Words>
  <Application>Microsoft Office PowerPoint</Application>
  <PresentationFormat>On-screen Show (16:9)</PresentationFormat>
  <Paragraphs>127</Paragraphs>
  <Slides>29</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Barlow</vt:lpstr>
      <vt:lpstr>Simple Light</vt:lpstr>
      <vt:lpstr>Safety Basics</vt:lpstr>
      <vt:lpstr>Agenda:</vt:lpstr>
      <vt:lpstr>Safety Program Basics</vt:lpstr>
      <vt:lpstr>Safety Program Basics:</vt:lpstr>
      <vt:lpstr>Safety Program Basics (Continued):</vt:lpstr>
      <vt:lpstr>Safety Program Basics</vt:lpstr>
      <vt:lpstr>Basic Operations Safety Listed Requirements:</vt:lpstr>
      <vt:lpstr>Basic Operations Safety Listed Requirements:</vt:lpstr>
      <vt:lpstr>Basic Operations Safety Listed Requirements (Continued):</vt:lpstr>
      <vt:lpstr>OSHA Requirements</vt:lpstr>
      <vt:lpstr>How to find OSHA or State requirements:</vt:lpstr>
      <vt:lpstr>There are other safety/environmental entities as well:</vt:lpstr>
      <vt:lpstr>Required Postings:</vt:lpstr>
      <vt:lpstr>Injuries and Work Comp – Staying Ahead</vt:lpstr>
      <vt:lpstr>Staying Ahead of Worker’s Compensation:</vt:lpstr>
      <vt:lpstr>Staying Ahead of Worker’s Compensation (Continued):</vt:lpstr>
      <vt:lpstr>Staying Ahead of Worker’s Compensation (Continued):</vt:lpstr>
      <vt:lpstr>Enforcement Tips:</vt:lpstr>
      <vt:lpstr>Enforcement Tips to Follow:</vt:lpstr>
      <vt:lpstr>Enforcement Tips to Follow:</vt:lpstr>
      <vt:lpstr>Enforcement Tips to Follow:</vt:lpstr>
      <vt:lpstr>Enforcement Tips to Follow:</vt:lpstr>
      <vt:lpstr>Enforcement Tips to Follow:</vt:lpstr>
      <vt:lpstr>Enforcement Tips to Follow:</vt:lpstr>
      <vt:lpstr>Enforcement Tips to Follow:</vt:lpstr>
      <vt:lpstr>Enforcement Tips to Follow:</vt:lpstr>
      <vt:lpstr>Lastly: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Caleb Henshaw</dc:creator>
  <cp:lastModifiedBy>Carlos Perea</cp:lastModifiedBy>
  <cp:revision>2</cp:revision>
  <dcterms:created xsi:type="dcterms:W3CDTF">2024-07-11T18:17:31Z</dcterms:created>
  <dcterms:modified xsi:type="dcterms:W3CDTF">2024-12-06T20:41:20Z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0x01010092888601B8A167488B2BABE6A7A5DF57</vt:lpwstr>
  </property>
  <property fmtid="{D5CDD505-2E9C-101B-9397-08002B2CF9AE}" pid="3" name="MSIP_Label_38f1469a-2c2a-4aee-b92b-090d4c5468ff_Enabled">
    <vt:lpwstr>true</vt:lpwstr>
  </property>
  <property fmtid="{D5CDD505-2E9C-101B-9397-08002B2CF9AE}" pid="4" name="MSIP_Label_38f1469a-2c2a-4aee-b92b-090d4c5468ff_SetDate">
    <vt:lpwstr>2024-12-03T15:52:48Z</vt:lpwstr>
  </property>
  <property fmtid="{D5CDD505-2E9C-101B-9397-08002B2CF9AE}" pid="5" name="MSIP_Label_38f1469a-2c2a-4aee-b92b-090d4c5468ff_Method">
    <vt:lpwstr>Standard</vt:lpwstr>
  </property>
  <property fmtid="{D5CDD505-2E9C-101B-9397-08002B2CF9AE}" pid="6" name="MSIP_Label_38f1469a-2c2a-4aee-b92b-090d4c5468ff_Name">
    <vt:lpwstr>Confidential - Unmarked</vt:lpwstr>
  </property>
  <property fmtid="{D5CDD505-2E9C-101B-9397-08002B2CF9AE}" pid="7" name="MSIP_Label_38f1469a-2c2a-4aee-b92b-090d4c5468ff_SiteId">
    <vt:lpwstr>2a6e6092-73e4-4752-b1a5-477a17f5056d</vt:lpwstr>
  </property>
  <property fmtid="{D5CDD505-2E9C-101B-9397-08002B2CF9AE}" pid="8" name="MSIP_Label_38f1469a-2c2a-4aee-b92b-090d4c5468ff_ActionId">
    <vt:lpwstr>13e3b197-2467-4544-9dd5-f75c6c6910eb</vt:lpwstr>
  </property>
  <property fmtid="{D5CDD505-2E9C-101B-9397-08002B2CF9AE}" pid="9" name="MSIP_Label_38f1469a-2c2a-4aee-b92b-090d4c5468ff_ContentBits">
    <vt:lpwstr>0</vt:lpwstr>
  </property>
</Properties>
</file>