
<file path=[Content_Types].xml><?xml version="1.0" encoding="utf-8"?>
<Types xmlns="http://schemas.openxmlformats.org/package/2006/content-types">
  <Default Extension="fntdata" ContentType="application/x-fontdata"/>
  <Default Extension="gif" ContentType="image/gi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comments/modernComment_121_795C119A.xml" ContentType="application/vnd.ms-powerpoint.comments+xml"/>
  <Override PartName="/ppt/comments/modernComment_11F_B9A653BC.xml" ContentType="application/vnd.ms-powerpoint.comments+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comments/modernComment_103_0.xml" ContentType="application/vnd.ms-powerpoint.comment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comments/modernComment_128_CB0B0367.xml" ContentType="application/vnd.ms-powerpoint.comments+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comments/modernComment_114_4BC4B35E.xml" ContentType="application/vnd.ms-powerpoint.comments+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6" r:id="rId4"/>
  </p:sldMasterIdLst>
  <p:notesMasterIdLst>
    <p:notesMasterId r:id="rId29"/>
  </p:notesMasterIdLst>
  <p:sldIdLst>
    <p:sldId id="278" r:id="rId5"/>
    <p:sldId id="279" r:id="rId6"/>
    <p:sldId id="285" r:id="rId7"/>
    <p:sldId id="280" r:id="rId8"/>
    <p:sldId id="282" r:id="rId9"/>
    <p:sldId id="286" r:id="rId10"/>
    <p:sldId id="288" r:id="rId11"/>
    <p:sldId id="289" r:id="rId12"/>
    <p:sldId id="287" r:id="rId13"/>
    <p:sldId id="263" r:id="rId14"/>
    <p:sldId id="256" r:id="rId15"/>
    <p:sldId id="259" r:id="rId16"/>
    <p:sldId id="292" r:id="rId17"/>
    <p:sldId id="294" r:id="rId18"/>
    <p:sldId id="302" r:id="rId19"/>
    <p:sldId id="296" r:id="rId20"/>
    <p:sldId id="297" r:id="rId21"/>
    <p:sldId id="298" r:id="rId22"/>
    <p:sldId id="299" r:id="rId23"/>
    <p:sldId id="300" r:id="rId24"/>
    <p:sldId id="295" r:id="rId25"/>
    <p:sldId id="301" r:id="rId26"/>
    <p:sldId id="304" r:id="rId27"/>
    <p:sldId id="276" r:id="rId28"/>
  </p:sldIdLst>
  <p:sldSz cx="9144000" cy="5143500" type="screen16x9"/>
  <p:notesSz cx="6858000" cy="9144000"/>
  <p:embeddedFontLst>
    <p:embeddedFont>
      <p:font typeface="Segoe UI" panose="020B0502040204020203" pitchFamily="34" charset="0"/>
      <p:regular r:id="rId30"/>
      <p:bold r:id="rId31"/>
      <p:italic r:id="rId32"/>
      <p:boldItalic r:id="rId33"/>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AE9C7AD4-1A75-1B5C-8A83-F62CBB2A9110}" name="Matt Fink" initials="MF" userId="S::mfink@a1garage.com::44e19dfe-cfb7-4319-8b2c-fa9615a9bad1"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002554"/>
    <a:srgbClr val="25374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DAD7D07-50B4-4BDE-9458-C174CBEACDE3}" v="52" dt="2024-11-19T17:10:50.016"/>
    <p1510:client id="{ADBD549B-E29A-334C-80EB-CC0E25423656}" v="8" dt="2024-11-20T14:17:12.976"/>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guide orient="horz" pos="1620"/>
        <p:guide pos="2880"/>
      </p:guideLst>
    </p:cSldViewPr>
  </p:slide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microsoft.com/office/2018/10/relationships/authors" Target="authors.xml"/><Relationship Id="rId21" Type="http://schemas.openxmlformats.org/officeDocument/2006/relationships/slide" Target="slides/slide17.xml"/><Relationship Id="rId34" Type="http://schemas.openxmlformats.org/officeDocument/2006/relationships/presProps" Target="pres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font" Target="fonts/font4.fntdata"/><Relationship Id="rId38" Type="http://schemas.microsoft.com/office/2015/10/relationships/revisionInfo" Target="revisionInfo.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notesMaster" Target="notesMasters/notesMaster1.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3.fntdata"/><Relationship Id="rId37" Type="http://schemas.openxmlformats.org/officeDocument/2006/relationships/tableStyles" Target="tableStyle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theme" Target="theme/theme1.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2.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font" Target="fonts/font1.fntdata"/><Relationship Id="rId35" Type="http://schemas.openxmlformats.org/officeDocument/2006/relationships/viewProps" Target="viewProps.xml"/><Relationship Id="rId8" Type="http://schemas.openxmlformats.org/officeDocument/2006/relationships/slide" Target="slides/slide4.xml"/><Relationship Id="rId3" Type="http://schemas.openxmlformats.org/officeDocument/2006/relationships/customXml" Target="../customXml/item3.xml"/></Relationships>
</file>

<file path=ppt/comments/modernComment_103_0.xml><?xml version="1.0" encoding="utf-8"?>
<p188:cmLst xmlns:a="http://schemas.openxmlformats.org/drawingml/2006/main" xmlns:r="http://schemas.openxmlformats.org/officeDocument/2006/relationships" xmlns:p188="http://schemas.microsoft.com/office/powerpoint/2018/8/main">
  <p188:cm id="{DB9FB746-2BAB-44D2-89BC-8A9F2314CA1E}" authorId="{AE9C7AD4-1A75-1B5C-8A83-F62CBB2A9110}" created="2024-11-20T14:14:30.081">
    <ac:txMkLst xmlns:ac="http://schemas.microsoft.com/office/drawing/2013/main/command">
      <pc:docMk xmlns:pc="http://schemas.microsoft.com/office/powerpoint/2013/main/command"/>
      <pc:sldMk xmlns:pc="http://schemas.microsoft.com/office/powerpoint/2013/main/command" cId="0" sldId="259"/>
      <ac:spMk id="200" creationId="{00000000-0000-0000-0000-000000000000}"/>
      <ac:txMk cp="0" len="174">
        <ac:context len="176" hash="1652239564"/>
      </ac:txMk>
    </ac:txMkLst>
    <p188:pos x="5649057" y="3143249"/>
    <p188:txBody>
      <a:bodyPr/>
      <a:lstStyle/>
      <a:p>
        <a:r>
          <a:rPr lang="en-US"/>
          <a:t>What I teach the torch guys is a simpler version of this:
Affirm
Ask
Provide creative solution
Repeat
I like yours a lot too!</a:t>
        </a:r>
      </a:p>
    </p188:txBody>
  </p188:cm>
</p188:cmLst>
</file>

<file path=ppt/comments/modernComment_114_4BC4B35E.xml><?xml version="1.0" encoding="utf-8"?>
<p188:cmLst xmlns:a="http://schemas.openxmlformats.org/drawingml/2006/main" xmlns:r="http://schemas.openxmlformats.org/officeDocument/2006/relationships" xmlns:p188="http://schemas.microsoft.com/office/powerpoint/2018/8/main">
  <p188:cm id="{2FFD6818-882F-4F53-84E9-C399089EA7DD}" authorId="{AE9C7AD4-1A75-1B5C-8A83-F62CBB2A9110}" created="2024-11-20T14:17:12.976">
    <pc:sldMkLst xmlns:pc="http://schemas.microsoft.com/office/powerpoint/2013/main/command">
      <pc:docMk/>
      <pc:sldMk cId="1271182174" sldId="276"/>
    </pc:sldMkLst>
    <p188:txBody>
      <a:bodyPr/>
      <a:lstStyle/>
      <a:p>
        <a:r>
          <a:rPr lang="en-US"/>
          <a:t>I really like this presentation. Great job!</a:t>
        </a:r>
      </a:p>
    </p188:txBody>
  </p188:cm>
</p188:cmLst>
</file>

<file path=ppt/comments/modernComment_11F_B9A653BC.xml><?xml version="1.0" encoding="utf-8"?>
<p188:cmLst xmlns:a="http://schemas.openxmlformats.org/drawingml/2006/main" xmlns:r="http://schemas.openxmlformats.org/officeDocument/2006/relationships" xmlns:p188="http://schemas.microsoft.com/office/powerpoint/2018/8/main">
  <p188:cm id="{C355C92C-7331-4FE3-ADFB-DB974FB4996E}" authorId="{AE9C7AD4-1A75-1B5C-8A83-F62CBB2A9110}" created="2024-11-20T14:13:07.111">
    <ac:txMkLst xmlns:ac="http://schemas.microsoft.com/office/drawing/2013/main/command">
      <pc:docMk xmlns:pc="http://schemas.microsoft.com/office/powerpoint/2013/main/command"/>
      <pc:sldMk xmlns:pc="http://schemas.microsoft.com/office/powerpoint/2013/main/command" cId="3114685372" sldId="287"/>
      <ac:spMk id="3" creationId="{2BEBD5FB-277E-0E9A-4BF5-5B9E4E2B6B9A}"/>
      <ac:txMk cp="194" len="57">
        <ac:context len="349" hash="30646119"/>
      </ac:txMk>
    </ac:txMkLst>
    <p188:pos x="6015403" y="1436076"/>
    <p188:txBody>
      <a:bodyPr/>
      <a:lstStyle/>
      <a:p>
        <a:r>
          <a:rPr lang="en-US"/>
          <a:t>Maybe throw a little Chris Voss spin on this one something like, "If I can find the perfect option for you and your family would you say it's completely out of the question to move forward today?"</a:t>
        </a:r>
      </a:p>
    </p188:txBody>
  </p188:cm>
</p188:cmLst>
</file>

<file path=ppt/comments/modernComment_121_795C119A.xml><?xml version="1.0" encoding="utf-8"?>
<p188:cmLst xmlns:a="http://schemas.openxmlformats.org/drawingml/2006/main" xmlns:r="http://schemas.openxmlformats.org/officeDocument/2006/relationships" xmlns:p188="http://schemas.microsoft.com/office/powerpoint/2018/8/main">
  <p188:cm id="{E405117B-DBA4-4DCB-9C48-B41A5B04101E}" authorId="{AE9C7AD4-1A75-1B5C-8A83-F62CBB2A9110}" created="2024-11-20T14:11:12.468">
    <ac:txMkLst xmlns:ac="http://schemas.microsoft.com/office/drawing/2013/main/command">
      <pc:docMk xmlns:pc="http://schemas.microsoft.com/office/powerpoint/2013/main/command"/>
      <pc:sldMk xmlns:pc="http://schemas.microsoft.com/office/powerpoint/2013/main/command" cId="2036076954" sldId="289"/>
      <ac:spMk id="3" creationId="{B7A68B38-EE04-0AAF-0681-DDB061F2884A}"/>
      <ac:txMk cp="0" len="100">
        <ac:context len="399" hash="1106226226"/>
      </ac:txMk>
    </ac:txMkLst>
    <p188:pos x="2637692" y="505557"/>
    <p188:txBody>
      <a:bodyPr/>
      <a:lstStyle/>
      <a:p>
        <a:r>
          <a:rPr lang="en-US"/>
          <a:t>On this one I really like the "Who uses this door?" Then based on who they answer... "Do you think they'd like to be involved in discussing these options?"</a:t>
        </a:r>
      </a:p>
    </p188:txBody>
  </p188:cm>
</p188:cmLst>
</file>

<file path=ppt/comments/modernComment_128_CB0B0367.xml><?xml version="1.0" encoding="utf-8"?>
<p188:cmLst xmlns:a="http://schemas.openxmlformats.org/drawingml/2006/main" xmlns:r="http://schemas.openxmlformats.org/officeDocument/2006/relationships" xmlns:p188="http://schemas.microsoft.com/office/powerpoint/2018/8/main">
  <p188:cm id="{62BE0BE3-9486-42B9-A3B1-91C1FBDF660D}" authorId="{AE9C7AD4-1A75-1B5C-8A83-F62CBB2A9110}" created="2024-11-20T14:16:09.865">
    <ac:txMkLst xmlns:ac="http://schemas.microsoft.com/office/drawing/2013/main/command">
      <pc:docMk xmlns:pc="http://schemas.microsoft.com/office/powerpoint/2013/main/command"/>
      <pc:sldMk xmlns:pc="http://schemas.microsoft.com/office/powerpoint/2013/main/command" cId="3406496615" sldId="296"/>
      <ac:spMk id="200" creationId="{9A413583-24EA-7546-DD7C-61B375ED5A9E}"/>
      <ac:txMk cp="190" len="96">
        <ac:context len="791" hash="805887660"/>
      </ac:txMk>
    </ac:txMkLst>
    <p188:pos x="7466134" y="1062403"/>
    <p188:txBody>
      <a:bodyPr/>
      <a:lstStyle/>
      <a:p>
        <a:r>
          <a:rPr lang="en-US"/>
          <a:t>On the spouse one I really like, "Which option do you think she will choose?" "Why do you think she would like that one?"</a:t>
        </a:r>
      </a:p>
    </p188:txBody>
  </p188:cm>
</p188:cmLst>
</file>

<file path=ppt/diagrams/colors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32DB19D-5CD7-46C1-AC00-0D4620010277}" type="doc">
      <dgm:prSet loTypeId="urn:microsoft.com/office/officeart/2005/8/layout/default" loCatId="list" qsTypeId="urn:microsoft.com/office/officeart/2005/8/quickstyle/simple1" qsCatId="simple" csTypeId="urn:microsoft.com/office/officeart/2005/8/colors/colorful1" csCatId="colorful" phldr="1"/>
      <dgm:spPr/>
      <dgm:t>
        <a:bodyPr/>
        <a:lstStyle/>
        <a:p>
          <a:endParaRPr lang="en-US"/>
        </a:p>
      </dgm:t>
    </dgm:pt>
    <dgm:pt modelId="{30A08F22-C87C-4DD4-9D3E-F3FDC078939B}">
      <dgm:prSet/>
      <dgm:spPr/>
      <dgm:t>
        <a:bodyPr/>
        <a:lstStyle/>
        <a:p>
          <a:r>
            <a:rPr lang="en-US"/>
            <a:t>It's too expensive</a:t>
          </a:r>
        </a:p>
      </dgm:t>
    </dgm:pt>
    <dgm:pt modelId="{5F09BABB-81C1-4621-ACE9-0929CD109588}" type="parTrans" cxnId="{4D5575EB-EE4B-44EB-B8F3-7C47F287E3C7}">
      <dgm:prSet/>
      <dgm:spPr/>
      <dgm:t>
        <a:bodyPr/>
        <a:lstStyle/>
        <a:p>
          <a:endParaRPr lang="en-US"/>
        </a:p>
      </dgm:t>
    </dgm:pt>
    <dgm:pt modelId="{B2EBBED4-15D5-45CC-90ED-9B53ED66AF26}" type="sibTrans" cxnId="{4D5575EB-EE4B-44EB-B8F3-7C47F287E3C7}">
      <dgm:prSet/>
      <dgm:spPr/>
      <dgm:t>
        <a:bodyPr/>
        <a:lstStyle/>
        <a:p>
          <a:endParaRPr lang="en-US"/>
        </a:p>
      </dgm:t>
    </dgm:pt>
    <dgm:pt modelId="{D293B1E6-9C91-4851-948A-78263778ED74}">
      <dgm:prSet/>
      <dgm:spPr/>
      <dgm:t>
        <a:bodyPr/>
        <a:lstStyle/>
        <a:p>
          <a:r>
            <a:rPr lang="en-US"/>
            <a:t>There is no money</a:t>
          </a:r>
        </a:p>
      </dgm:t>
    </dgm:pt>
    <dgm:pt modelId="{4B7C8B8C-8588-4829-8119-0199E2A21D42}" type="parTrans" cxnId="{DEE3657A-423A-43A2-8B5B-67A3189B818E}">
      <dgm:prSet/>
      <dgm:spPr/>
      <dgm:t>
        <a:bodyPr/>
        <a:lstStyle/>
        <a:p>
          <a:endParaRPr lang="en-US"/>
        </a:p>
      </dgm:t>
    </dgm:pt>
    <dgm:pt modelId="{8AE9C26E-0FD5-4447-81B1-FE912B4B2557}" type="sibTrans" cxnId="{DEE3657A-423A-43A2-8B5B-67A3189B818E}">
      <dgm:prSet/>
      <dgm:spPr/>
      <dgm:t>
        <a:bodyPr/>
        <a:lstStyle/>
        <a:p>
          <a:endParaRPr lang="en-US"/>
        </a:p>
      </dgm:t>
    </dgm:pt>
    <dgm:pt modelId="{2F0FC083-6DD1-4BC5-B28C-22826511CD09}">
      <dgm:prSet/>
      <dgm:spPr/>
      <dgm:t>
        <a:bodyPr/>
        <a:lstStyle/>
        <a:p>
          <a:r>
            <a:rPr lang="en-US"/>
            <a:t>I have other projects on the table</a:t>
          </a:r>
        </a:p>
      </dgm:t>
    </dgm:pt>
    <dgm:pt modelId="{80205E57-3CE6-451F-BE0E-F3FA495ED20A}" type="parTrans" cxnId="{240CD2A6-EE32-4E16-9C4A-6530DCFFFA1C}">
      <dgm:prSet/>
      <dgm:spPr/>
      <dgm:t>
        <a:bodyPr/>
        <a:lstStyle/>
        <a:p>
          <a:endParaRPr lang="en-US"/>
        </a:p>
      </dgm:t>
    </dgm:pt>
    <dgm:pt modelId="{8B40D9A3-736E-4754-BCB0-B0064FE0EF53}" type="sibTrans" cxnId="{240CD2A6-EE32-4E16-9C4A-6530DCFFFA1C}">
      <dgm:prSet/>
      <dgm:spPr/>
      <dgm:t>
        <a:bodyPr/>
        <a:lstStyle/>
        <a:p>
          <a:endParaRPr lang="en-US"/>
        </a:p>
      </dgm:t>
    </dgm:pt>
    <dgm:pt modelId="{789FB910-4505-4260-B5F6-551DEC8F2CD5}">
      <dgm:prSet/>
      <dgm:spPr/>
      <dgm:t>
        <a:bodyPr/>
        <a:lstStyle/>
        <a:p>
          <a:r>
            <a:rPr lang="en-US"/>
            <a:t>Need to talk with my spouse</a:t>
          </a:r>
        </a:p>
      </dgm:t>
    </dgm:pt>
    <dgm:pt modelId="{827A142A-B3DE-4C89-90E8-DF3DD7476B83}" type="parTrans" cxnId="{FCDA74FA-3568-4643-BE58-82E36CFB314D}">
      <dgm:prSet/>
      <dgm:spPr/>
      <dgm:t>
        <a:bodyPr/>
        <a:lstStyle/>
        <a:p>
          <a:endParaRPr lang="en-US"/>
        </a:p>
      </dgm:t>
    </dgm:pt>
    <dgm:pt modelId="{F266D7DC-B4F8-4E4A-A404-6984C3C6A1A0}" type="sibTrans" cxnId="{FCDA74FA-3568-4643-BE58-82E36CFB314D}">
      <dgm:prSet/>
      <dgm:spPr/>
      <dgm:t>
        <a:bodyPr/>
        <a:lstStyle/>
        <a:p>
          <a:endParaRPr lang="en-US"/>
        </a:p>
      </dgm:t>
    </dgm:pt>
    <dgm:pt modelId="{5A3DF5D6-C70A-4389-A411-D93AB8C482AE}">
      <dgm:prSet/>
      <dgm:spPr/>
      <dgm:t>
        <a:bodyPr/>
        <a:lstStyle/>
        <a:p>
          <a:r>
            <a:rPr lang="en-US"/>
            <a:t>Let me shop around</a:t>
          </a:r>
        </a:p>
      </dgm:t>
    </dgm:pt>
    <dgm:pt modelId="{BF2712A6-9A74-48F8-9A9C-E18BF170A1A8}" type="parTrans" cxnId="{860E0FF8-7ED6-4C83-A6EE-55BA228A051B}">
      <dgm:prSet/>
      <dgm:spPr/>
      <dgm:t>
        <a:bodyPr/>
        <a:lstStyle/>
        <a:p>
          <a:endParaRPr lang="en-US"/>
        </a:p>
      </dgm:t>
    </dgm:pt>
    <dgm:pt modelId="{332E2C4C-ABAD-4CB3-9D8B-101FE041FA1D}" type="sibTrans" cxnId="{860E0FF8-7ED6-4C83-A6EE-55BA228A051B}">
      <dgm:prSet/>
      <dgm:spPr/>
      <dgm:t>
        <a:bodyPr/>
        <a:lstStyle/>
        <a:p>
          <a:endParaRPr lang="en-US"/>
        </a:p>
      </dgm:t>
    </dgm:pt>
    <dgm:pt modelId="{094699AB-9F10-4CB5-8E50-799C8B5C0950}">
      <dgm:prSet/>
      <dgm:spPr/>
      <dgm:t>
        <a:bodyPr/>
        <a:lstStyle/>
        <a:p>
          <a:r>
            <a:rPr lang="en-US"/>
            <a:t>Send me a quote</a:t>
          </a:r>
        </a:p>
      </dgm:t>
    </dgm:pt>
    <dgm:pt modelId="{A5563594-C472-40A7-AC43-4C02375D050E}" type="parTrans" cxnId="{3F148C07-B2FD-4E6B-99D4-BFA031EE1A9B}">
      <dgm:prSet/>
      <dgm:spPr/>
      <dgm:t>
        <a:bodyPr/>
        <a:lstStyle/>
        <a:p>
          <a:endParaRPr lang="en-US"/>
        </a:p>
      </dgm:t>
    </dgm:pt>
    <dgm:pt modelId="{ECCA0C50-6210-4460-9604-061B68809403}" type="sibTrans" cxnId="{3F148C07-B2FD-4E6B-99D4-BFA031EE1A9B}">
      <dgm:prSet/>
      <dgm:spPr/>
      <dgm:t>
        <a:bodyPr/>
        <a:lstStyle/>
        <a:p>
          <a:endParaRPr lang="en-US"/>
        </a:p>
      </dgm:t>
    </dgm:pt>
    <dgm:pt modelId="{CDA80CD7-0F5F-4371-B84C-D08D2AF098C3}">
      <dgm:prSet/>
      <dgm:spPr/>
      <dgm:t>
        <a:bodyPr/>
        <a:lstStyle/>
        <a:p>
          <a:r>
            <a:rPr lang="en-US"/>
            <a:t>I don't like you</a:t>
          </a:r>
        </a:p>
      </dgm:t>
    </dgm:pt>
    <dgm:pt modelId="{45EF8939-91C3-43D0-899F-4ABB2DC15EC3}" type="parTrans" cxnId="{F9029657-9D8C-4AAE-9041-F1422EB3C903}">
      <dgm:prSet/>
      <dgm:spPr/>
      <dgm:t>
        <a:bodyPr/>
        <a:lstStyle/>
        <a:p>
          <a:endParaRPr lang="en-US"/>
        </a:p>
      </dgm:t>
    </dgm:pt>
    <dgm:pt modelId="{7351DAA7-98EE-41B4-82F3-2A579D523882}" type="sibTrans" cxnId="{F9029657-9D8C-4AAE-9041-F1422EB3C903}">
      <dgm:prSet/>
      <dgm:spPr/>
      <dgm:t>
        <a:bodyPr/>
        <a:lstStyle/>
        <a:p>
          <a:endParaRPr lang="en-US"/>
        </a:p>
      </dgm:t>
    </dgm:pt>
    <dgm:pt modelId="{2CDC82E0-2C6B-4B23-9ACC-4DB9976519DC}">
      <dgm:prSet/>
      <dgm:spPr/>
      <dgm:t>
        <a:bodyPr/>
        <a:lstStyle/>
        <a:p>
          <a:r>
            <a:rPr lang="en-US"/>
            <a:t>You're just trying to upsell me</a:t>
          </a:r>
        </a:p>
      </dgm:t>
    </dgm:pt>
    <dgm:pt modelId="{E6C32899-E185-4349-A719-C0E38E3489E7}" type="parTrans" cxnId="{95F251A4-84A5-461D-9E5C-705D4349193E}">
      <dgm:prSet/>
      <dgm:spPr/>
      <dgm:t>
        <a:bodyPr/>
        <a:lstStyle/>
        <a:p>
          <a:endParaRPr lang="en-US"/>
        </a:p>
      </dgm:t>
    </dgm:pt>
    <dgm:pt modelId="{36EC4004-2C28-4516-897B-F62636719DA5}" type="sibTrans" cxnId="{95F251A4-84A5-461D-9E5C-705D4349193E}">
      <dgm:prSet/>
      <dgm:spPr/>
      <dgm:t>
        <a:bodyPr/>
        <a:lstStyle/>
        <a:p>
          <a:endParaRPr lang="en-US"/>
        </a:p>
      </dgm:t>
    </dgm:pt>
    <dgm:pt modelId="{7888BD95-E11A-48B7-9205-96393E282802}">
      <dgm:prSet/>
      <dgm:spPr/>
      <dgm:t>
        <a:bodyPr/>
        <a:lstStyle/>
        <a:p>
          <a:r>
            <a:rPr lang="en-US"/>
            <a:t>I can get it cheaper elsewhere </a:t>
          </a:r>
        </a:p>
      </dgm:t>
    </dgm:pt>
    <dgm:pt modelId="{90B3A77F-77B1-49BA-AEA6-927BA3E9AA5C}" type="parTrans" cxnId="{9FDB3741-8B30-4D51-A788-161F3197CCFB}">
      <dgm:prSet/>
      <dgm:spPr/>
      <dgm:t>
        <a:bodyPr/>
        <a:lstStyle/>
        <a:p>
          <a:endParaRPr lang="en-US"/>
        </a:p>
      </dgm:t>
    </dgm:pt>
    <dgm:pt modelId="{20BEB935-5B5F-4367-B429-9C62C00635FD}" type="sibTrans" cxnId="{9FDB3741-8B30-4D51-A788-161F3197CCFB}">
      <dgm:prSet/>
      <dgm:spPr/>
      <dgm:t>
        <a:bodyPr/>
        <a:lstStyle/>
        <a:p>
          <a:endParaRPr lang="en-US"/>
        </a:p>
      </dgm:t>
    </dgm:pt>
    <dgm:pt modelId="{25D98C1E-BF52-41CB-9DEA-8CA96E5C16E7}">
      <dgm:prSet/>
      <dgm:spPr/>
      <dgm:t>
        <a:bodyPr/>
        <a:lstStyle/>
        <a:p>
          <a:r>
            <a:rPr lang="en-US"/>
            <a:t>I'll think about it and get back to you</a:t>
          </a:r>
        </a:p>
      </dgm:t>
    </dgm:pt>
    <dgm:pt modelId="{CC2BCC04-4DF2-47F3-A237-934CFF17E0FD}" type="parTrans" cxnId="{AE321869-9AD8-42D8-A7F9-673143BF8050}">
      <dgm:prSet/>
      <dgm:spPr/>
      <dgm:t>
        <a:bodyPr/>
        <a:lstStyle/>
        <a:p>
          <a:endParaRPr lang="en-US"/>
        </a:p>
      </dgm:t>
    </dgm:pt>
    <dgm:pt modelId="{AEBD2598-A317-402A-B0C8-5833D5D911CC}" type="sibTrans" cxnId="{AE321869-9AD8-42D8-A7F9-673143BF8050}">
      <dgm:prSet/>
      <dgm:spPr/>
      <dgm:t>
        <a:bodyPr/>
        <a:lstStyle/>
        <a:p>
          <a:endParaRPr lang="en-US"/>
        </a:p>
      </dgm:t>
    </dgm:pt>
    <dgm:pt modelId="{3FDCE1EF-7FE9-4C28-9352-BA4B5B2E5E94}" type="pres">
      <dgm:prSet presAssocID="{932DB19D-5CD7-46C1-AC00-0D4620010277}" presName="diagram" presStyleCnt="0">
        <dgm:presLayoutVars>
          <dgm:dir/>
          <dgm:resizeHandles val="exact"/>
        </dgm:presLayoutVars>
      </dgm:prSet>
      <dgm:spPr/>
    </dgm:pt>
    <dgm:pt modelId="{21189E44-8EB8-4E2C-9070-B80AE5C24601}" type="pres">
      <dgm:prSet presAssocID="{30A08F22-C87C-4DD4-9D3E-F3FDC078939B}" presName="node" presStyleLbl="node1" presStyleIdx="0" presStyleCnt="10" custScaleX="63937" custScaleY="47359" custLinFactNeighborX="30655" custLinFactNeighborY="57769">
        <dgm:presLayoutVars>
          <dgm:bulletEnabled val="1"/>
        </dgm:presLayoutVars>
      </dgm:prSet>
      <dgm:spPr/>
    </dgm:pt>
    <dgm:pt modelId="{B4033876-96F2-4F9C-8709-958D08405BF6}" type="pres">
      <dgm:prSet presAssocID="{B2EBBED4-15D5-45CC-90ED-9B53ED66AF26}" presName="sibTrans" presStyleCnt="0"/>
      <dgm:spPr/>
    </dgm:pt>
    <dgm:pt modelId="{C1913056-C6A6-4669-B731-CC9FDDEC1702}" type="pres">
      <dgm:prSet presAssocID="{D293B1E6-9C91-4851-948A-78263778ED74}" presName="node" presStyleLbl="node1" presStyleIdx="1" presStyleCnt="10" custScaleX="66673" custScaleY="48631">
        <dgm:presLayoutVars>
          <dgm:bulletEnabled val="1"/>
        </dgm:presLayoutVars>
      </dgm:prSet>
      <dgm:spPr/>
    </dgm:pt>
    <dgm:pt modelId="{E0953FF5-5783-44D9-A184-2FD2B30B6AA2}" type="pres">
      <dgm:prSet presAssocID="{8AE9C26E-0FD5-4447-81B1-FE912B4B2557}" presName="sibTrans" presStyleCnt="0"/>
      <dgm:spPr/>
    </dgm:pt>
    <dgm:pt modelId="{97B6C34E-CACE-48EE-ADC4-9E14DC42B88E}" type="pres">
      <dgm:prSet presAssocID="{2F0FC083-6DD1-4BC5-B28C-22826511CD09}" presName="node" presStyleLbl="node1" presStyleIdx="2" presStyleCnt="10" custScaleX="38182" custScaleY="42159" custLinFactNeighborX="4370" custLinFactNeighborY="16590">
        <dgm:presLayoutVars>
          <dgm:bulletEnabled val="1"/>
        </dgm:presLayoutVars>
      </dgm:prSet>
      <dgm:spPr/>
    </dgm:pt>
    <dgm:pt modelId="{BF197A6F-F94E-494B-9E11-87B603C2AE9A}" type="pres">
      <dgm:prSet presAssocID="{8B40D9A3-736E-4754-BCB0-B0064FE0EF53}" presName="sibTrans" presStyleCnt="0"/>
      <dgm:spPr/>
    </dgm:pt>
    <dgm:pt modelId="{7D3C744D-7D2A-4F29-B5CE-49A6B0F700C0}" type="pres">
      <dgm:prSet presAssocID="{789FB910-4505-4260-B5F6-551DEC8F2CD5}" presName="node" presStyleLbl="node1" presStyleIdx="3" presStyleCnt="10" custScaleX="59356" custScaleY="41503">
        <dgm:presLayoutVars>
          <dgm:bulletEnabled val="1"/>
        </dgm:presLayoutVars>
      </dgm:prSet>
      <dgm:spPr/>
    </dgm:pt>
    <dgm:pt modelId="{4356CF85-82D6-4EA3-A42B-6E89FB893FED}" type="pres">
      <dgm:prSet presAssocID="{F266D7DC-B4F8-4E4A-A404-6984C3C6A1A0}" presName="sibTrans" presStyleCnt="0"/>
      <dgm:spPr/>
    </dgm:pt>
    <dgm:pt modelId="{486D2B45-6AB2-4AEB-A499-F2A0E5CDE795}" type="pres">
      <dgm:prSet presAssocID="{5A3DF5D6-C70A-4389-A411-D93AB8C482AE}" presName="node" presStyleLbl="node1" presStyleIdx="4" presStyleCnt="10" custScaleX="51597" custScaleY="45965" custLinFactY="36058" custLinFactNeighborX="-27541" custLinFactNeighborY="100000">
        <dgm:presLayoutVars>
          <dgm:bulletEnabled val="1"/>
        </dgm:presLayoutVars>
      </dgm:prSet>
      <dgm:spPr/>
    </dgm:pt>
    <dgm:pt modelId="{98DD349B-FB45-418D-9A3F-93121730C256}" type="pres">
      <dgm:prSet presAssocID="{332E2C4C-ABAD-4CB3-9D8B-101FE041FA1D}" presName="sibTrans" presStyleCnt="0"/>
      <dgm:spPr/>
    </dgm:pt>
    <dgm:pt modelId="{6DE9B6CA-1B6E-46F0-8C0A-FE898E221FE5}" type="pres">
      <dgm:prSet presAssocID="{094699AB-9F10-4CB5-8E50-799C8B5C0950}" presName="node" presStyleLbl="node1" presStyleIdx="5" presStyleCnt="10" custScaleX="44872" custScaleY="45364" custLinFactNeighborX="-870" custLinFactNeighborY="57283">
        <dgm:presLayoutVars>
          <dgm:bulletEnabled val="1"/>
        </dgm:presLayoutVars>
      </dgm:prSet>
      <dgm:spPr/>
    </dgm:pt>
    <dgm:pt modelId="{C243537D-9A64-4B9F-8361-D4D14981F6E8}" type="pres">
      <dgm:prSet presAssocID="{ECCA0C50-6210-4460-9604-061B68809403}" presName="sibTrans" presStyleCnt="0"/>
      <dgm:spPr/>
    </dgm:pt>
    <dgm:pt modelId="{520C0BE4-FAB3-4015-B8BD-E95C8ABCF884}" type="pres">
      <dgm:prSet presAssocID="{CDA80CD7-0F5F-4371-B84C-D08D2AF098C3}" presName="node" presStyleLbl="node1" presStyleIdx="6" presStyleCnt="10" custScaleX="50173" custScaleY="62075" custLinFactY="513" custLinFactNeighborX="356" custLinFactNeighborY="100000">
        <dgm:presLayoutVars>
          <dgm:bulletEnabled val="1"/>
        </dgm:presLayoutVars>
      </dgm:prSet>
      <dgm:spPr/>
    </dgm:pt>
    <dgm:pt modelId="{7EFABB81-AACB-4DB7-87BE-97DABA504B68}" type="pres">
      <dgm:prSet presAssocID="{7351DAA7-98EE-41B4-82F3-2A579D523882}" presName="sibTrans" presStyleCnt="0"/>
      <dgm:spPr/>
    </dgm:pt>
    <dgm:pt modelId="{A340E9AA-F798-48E9-AC33-77CD239854C7}" type="pres">
      <dgm:prSet presAssocID="{2CDC82E0-2C6B-4B23-9ACC-4DB9976519DC}" presName="node" presStyleLbl="node1" presStyleIdx="7" presStyleCnt="10" custScaleX="48548" custScaleY="44861" custLinFactNeighborX="-26756" custLinFactNeighborY="-713">
        <dgm:presLayoutVars>
          <dgm:bulletEnabled val="1"/>
        </dgm:presLayoutVars>
      </dgm:prSet>
      <dgm:spPr/>
    </dgm:pt>
    <dgm:pt modelId="{8551373D-D106-43BD-B99A-EC1E90864B5D}" type="pres">
      <dgm:prSet presAssocID="{36EC4004-2C28-4516-897B-F62636719DA5}" presName="sibTrans" presStyleCnt="0"/>
      <dgm:spPr/>
    </dgm:pt>
    <dgm:pt modelId="{C0D109AF-E153-481D-A53B-D93345347A7B}" type="pres">
      <dgm:prSet presAssocID="{7888BD95-E11A-48B7-9205-96393E282802}" presName="node" presStyleLbl="node1" presStyleIdx="8" presStyleCnt="10" custScaleX="75164" custScaleY="39983" custLinFactNeighborX="-10688" custLinFactNeighborY="-5973">
        <dgm:presLayoutVars>
          <dgm:bulletEnabled val="1"/>
        </dgm:presLayoutVars>
      </dgm:prSet>
      <dgm:spPr/>
    </dgm:pt>
    <dgm:pt modelId="{BCCD6AD1-73BB-47F7-A5D6-7B45C20E3232}" type="pres">
      <dgm:prSet presAssocID="{20BEB935-5B5F-4367-B429-9C62C00635FD}" presName="sibTrans" presStyleCnt="0"/>
      <dgm:spPr/>
    </dgm:pt>
    <dgm:pt modelId="{C1B6F7DB-0B55-44F7-8329-F48D800652A3}" type="pres">
      <dgm:prSet presAssocID="{25D98C1E-BF52-41CB-9DEA-8CA96E5C16E7}" presName="node" presStyleLbl="node1" presStyleIdx="9" presStyleCnt="10" custScaleX="73176" custScaleY="47205" custLinFactNeighborX="36588" custLinFactNeighborY="-19766">
        <dgm:presLayoutVars>
          <dgm:bulletEnabled val="1"/>
        </dgm:presLayoutVars>
      </dgm:prSet>
      <dgm:spPr/>
    </dgm:pt>
  </dgm:ptLst>
  <dgm:cxnLst>
    <dgm:cxn modelId="{3F148C07-B2FD-4E6B-99D4-BFA031EE1A9B}" srcId="{932DB19D-5CD7-46C1-AC00-0D4620010277}" destId="{094699AB-9F10-4CB5-8E50-799C8B5C0950}" srcOrd="5" destOrd="0" parTransId="{A5563594-C472-40A7-AC43-4C02375D050E}" sibTransId="{ECCA0C50-6210-4460-9604-061B68809403}"/>
    <dgm:cxn modelId="{A1A6AA39-8132-43EE-808A-CCC30B0D14E3}" type="presOf" srcId="{7888BD95-E11A-48B7-9205-96393E282802}" destId="{C0D109AF-E153-481D-A53B-D93345347A7B}" srcOrd="0" destOrd="0" presId="urn:microsoft.com/office/officeart/2005/8/layout/default"/>
    <dgm:cxn modelId="{9FDB3741-8B30-4D51-A788-161F3197CCFB}" srcId="{932DB19D-5CD7-46C1-AC00-0D4620010277}" destId="{7888BD95-E11A-48B7-9205-96393E282802}" srcOrd="8" destOrd="0" parTransId="{90B3A77F-77B1-49BA-AEA6-927BA3E9AA5C}" sibTransId="{20BEB935-5B5F-4367-B429-9C62C00635FD}"/>
    <dgm:cxn modelId="{AE321869-9AD8-42D8-A7F9-673143BF8050}" srcId="{932DB19D-5CD7-46C1-AC00-0D4620010277}" destId="{25D98C1E-BF52-41CB-9DEA-8CA96E5C16E7}" srcOrd="9" destOrd="0" parTransId="{CC2BCC04-4DF2-47F3-A237-934CFF17E0FD}" sibTransId="{AEBD2598-A317-402A-B0C8-5833D5D911CC}"/>
    <dgm:cxn modelId="{0B7B7356-BB9D-410F-A8B9-ECC224416E4D}" type="presOf" srcId="{2CDC82E0-2C6B-4B23-9ACC-4DB9976519DC}" destId="{A340E9AA-F798-48E9-AC33-77CD239854C7}" srcOrd="0" destOrd="0" presId="urn:microsoft.com/office/officeart/2005/8/layout/default"/>
    <dgm:cxn modelId="{F9029657-9D8C-4AAE-9041-F1422EB3C903}" srcId="{932DB19D-5CD7-46C1-AC00-0D4620010277}" destId="{CDA80CD7-0F5F-4371-B84C-D08D2AF098C3}" srcOrd="6" destOrd="0" parTransId="{45EF8939-91C3-43D0-899F-4ABB2DC15EC3}" sibTransId="{7351DAA7-98EE-41B4-82F3-2A579D523882}"/>
    <dgm:cxn modelId="{987FFD79-CEAB-40C7-BD7A-3FC9AD9F76A1}" type="presOf" srcId="{789FB910-4505-4260-B5F6-551DEC8F2CD5}" destId="{7D3C744D-7D2A-4F29-B5CE-49A6B0F700C0}" srcOrd="0" destOrd="0" presId="urn:microsoft.com/office/officeart/2005/8/layout/default"/>
    <dgm:cxn modelId="{DEE3657A-423A-43A2-8B5B-67A3189B818E}" srcId="{932DB19D-5CD7-46C1-AC00-0D4620010277}" destId="{D293B1E6-9C91-4851-948A-78263778ED74}" srcOrd="1" destOrd="0" parTransId="{4B7C8B8C-8588-4829-8119-0199E2A21D42}" sibTransId="{8AE9C26E-0FD5-4447-81B1-FE912B4B2557}"/>
    <dgm:cxn modelId="{3724BC82-C89C-4FEB-9990-1895D8EACBBB}" type="presOf" srcId="{2F0FC083-6DD1-4BC5-B28C-22826511CD09}" destId="{97B6C34E-CACE-48EE-ADC4-9E14DC42B88E}" srcOrd="0" destOrd="0" presId="urn:microsoft.com/office/officeart/2005/8/layout/default"/>
    <dgm:cxn modelId="{CF11E583-66C4-4ACA-BD28-183505833BD1}" type="presOf" srcId="{25D98C1E-BF52-41CB-9DEA-8CA96E5C16E7}" destId="{C1B6F7DB-0B55-44F7-8329-F48D800652A3}" srcOrd="0" destOrd="0" presId="urn:microsoft.com/office/officeart/2005/8/layout/default"/>
    <dgm:cxn modelId="{0F586193-A80E-4789-8755-C37D9BA71C0D}" type="presOf" srcId="{30A08F22-C87C-4DD4-9D3E-F3FDC078939B}" destId="{21189E44-8EB8-4E2C-9070-B80AE5C24601}" srcOrd="0" destOrd="0" presId="urn:microsoft.com/office/officeart/2005/8/layout/default"/>
    <dgm:cxn modelId="{0E77529F-9405-499F-9ECD-740571115850}" type="presOf" srcId="{D293B1E6-9C91-4851-948A-78263778ED74}" destId="{C1913056-C6A6-4669-B731-CC9FDDEC1702}" srcOrd="0" destOrd="0" presId="urn:microsoft.com/office/officeart/2005/8/layout/default"/>
    <dgm:cxn modelId="{95F251A4-84A5-461D-9E5C-705D4349193E}" srcId="{932DB19D-5CD7-46C1-AC00-0D4620010277}" destId="{2CDC82E0-2C6B-4B23-9ACC-4DB9976519DC}" srcOrd="7" destOrd="0" parTransId="{E6C32899-E185-4349-A719-C0E38E3489E7}" sibTransId="{36EC4004-2C28-4516-897B-F62636719DA5}"/>
    <dgm:cxn modelId="{240CD2A6-EE32-4E16-9C4A-6530DCFFFA1C}" srcId="{932DB19D-5CD7-46C1-AC00-0D4620010277}" destId="{2F0FC083-6DD1-4BC5-B28C-22826511CD09}" srcOrd="2" destOrd="0" parTransId="{80205E57-3CE6-451F-BE0E-F3FA495ED20A}" sibTransId="{8B40D9A3-736E-4754-BCB0-B0064FE0EF53}"/>
    <dgm:cxn modelId="{59167AB2-896F-40B9-93A7-D68A45D81B38}" type="presOf" srcId="{5A3DF5D6-C70A-4389-A411-D93AB8C482AE}" destId="{486D2B45-6AB2-4AEB-A499-F2A0E5CDE795}" srcOrd="0" destOrd="0" presId="urn:microsoft.com/office/officeart/2005/8/layout/default"/>
    <dgm:cxn modelId="{AF6DD1C5-17D1-4BD9-90CE-ED832DCBD09F}" type="presOf" srcId="{094699AB-9F10-4CB5-8E50-799C8B5C0950}" destId="{6DE9B6CA-1B6E-46F0-8C0A-FE898E221FE5}" srcOrd="0" destOrd="0" presId="urn:microsoft.com/office/officeart/2005/8/layout/default"/>
    <dgm:cxn modelId="{65C409D2-2A0E-4451-A30C-4AFEE892707E}" type="presOf" srcId="{CDA80CD7-0F5F-4371-B84C-D08D2AF098C3}" destId="{520C0BE4-FAB3-4015-B8BD-E95C8ABCF884}" srcOrd="0" destOrd="0" presId="urn:microsoft.com/office/officeart/2005/8/layout/default"/>
    <dgm:cxn modelId="{2CEE0FD3-1F73-47F7-A705-A3A9EDE527F4}" type="presOf" srcId="{932DB19D-5CD7-46C1-AC00-0D4620010277}" destId="{3FDCE1EF-7FE9-4C28-9352-BA4B5B2E5E94}" srcOrd="0" destOrd="0" presId="urn:microsoft.com/office/officeart/2005/8/layout/default"/>
    <dgm:cxn modelId="{4D5575EB-EE4B-44EB-B8F3-7C47F287E3C7}" srcId="{932DB19D-5CD7-46C1-AC00-0D4620010277}" destId="{30A08F22-C87C-4DD4-9D3E-F3FDC078939B}" srcOrd="0" destOrd="0" parTransId="{5F09BABB-81C1-4621-ACE9-0929CD109588}" sibTransId="{B2EBBED4-15D5-45CC-90ED-9B53ED66AF26}"/>
    <dgm:cxn modelId="{860E0FF8-7ED6-4C83-A6EE-55BA228A051B}" srcId="{932DB19D-5CD7-46C1-AC00-0D4620010277}" destId="{5A3DF5D6-C70A-4389-A411-D93AB8C482AE}" srcOrd="4" destOrd="0" parTransId="{BF2712A6-9A74-48F8-9A9C-E18BF170A1A8}" sibTransId="{332E2C4C-ABAD-4CB3-9D8B-101FE041FA1D}"/>
    <dgm:cxn modelId="{FCDA74FA-3568-4643-BE58-82E36CFB314D}" srcId="{932DB19D-5CD7-46C1-AC00-0D4620010277}" destId="{789FB910-4505-4260-B5F6-551DEC8F2CD5}" srcOrd="3" destOrd="0" parTransId="{827A142A-B3DE-4C89-90E8-DF3DD7476B83}" sibTransId="{F266D7DC-B4F8-4E4A-A404-6984C3C6A1A0}"/>
    <dgm:cxn modelId="{1E34F7E4-6B64-48DF-AB62-796D30DE0D16}" type="presParOf" srcId="{3FDCE1EF-7FE9-4C28-9352-BA4B5B2E5E94}" destId="{21189E44-8EB8-4E2C-9070-B80AE5C24601}" srcOrd="0" destOrd="0" presId="urn:microsoft.com/office/officeart/2005/8/layout/default"/>
    <dgm:cxn modelId="{4B3ADD3D-71BF-41D1-9A8C-984891600C01}" type="presParOf" srcId="{3FDCE1EF-7FE9-4C28-9352-BA4B5B2E5E94}" destId="{B4033876-96F2-4F9C-8709-958D08405BF6}" srcOrd="1" destOrd="0" presId="urn:microsoft.com/office/officeart/2005/8/layout/default"/>
    <dgm:cxn modelId="{9EC91280-7732-40FC-BC93-4DA018D76CB6}" type="presParOf" srcId="{3FDCE1EF-7FE9-4C28-9352-BA4B5B2E5E94}" destId="{C1913056-C6A6-4669-B731-CC9FDDEC1702}" srcOrd="2" destOrd="0" presId="urn:microsoft.com/office/officeart/2005/8/layout/default"/>
    <dgm:cxn modelId="{415E378F-7249-44C9-B998-071B0A23E306}" type="presParOf" srcId="{3FDCE1EF-7FE9-4C28-9352-BA4B5B2E5E94}" destId="{E0953FF5-5783-44D9-A184-2FD2B30B6AA2}" srcOrd="3" destOrd="0" presId="urn:microsoft.com/office/officeart/2005/8/layout/default"/>
    <dgm:cxn modelId="{E5685554-EFFE-4A25-808B-2494C6548BB6}" type="presParOf" srcId="{3FDCE1EF-7FE9-4C28-9352-BA4B5B2E5E94}" destId="{97B6C34E-CACE-48EE-ADC4-9E14DC42B88E}" srcOrd="4" destOrd="0" presId="urn:microsoft.com/office/officeart/2005/8/layout/default"/>
    <dgm:cxn modelId="{B30DA4A1-81CE-496A-ABD6-B72ABACC3EC3}" type="presParOf" srcId="{3FDCE1EF-7FE9-4C28-9352-BA4B5B2E5E94}" destId="{BF197A6F-F94E-494B-9E11-87B603C2AE9A}" srcOrd="5" destOrd="0" presId="urn:microsoft.com/office/officeart/2005/8/layout/default"/>
    <dgm:cxn modelId="{2B5DE0E2-7AA6-49CF-A47F-6B17136DD397}" type="presParOf" srcId="{3FDCE1EF-7FE9-4C28-9352-BA4B5B2E5E94}" destId="{7D3C744D-7D2A-4F29-B5CE-49A6B0F700C0}" srcOrd="6" destOrd="0" presId="urn:microsoft.com/office/officeart/2005/8/layout/default"/>
    <dgm:cxn modelId="{0A4572D3-C755-4C2C-8C6D-743EAC3EA484}" type="presParOf" srcId="{3FDCE1EF-7FE9-4C28-9352-BA4B5B2E5E94}" destId="{4356CF85-82D6-4EA3-A42B-6E89FB893FED}" srcOrd="7" destOrd="0" presId="urn:microsoft.com/office/officeart/2005/8/layout/default"/>
    <dgm:cxn modelId="{A5A1AB78-30EA-4466-9F97-4C409D2B9976}" type="presParOf" srcId="{3FDCE1EF-7FE9-4C28-9352-BA4B5B2E5E94}" destId="{486D2B45-6AB2-4AEB-A499-F2A0E5CDE795}" srcOrd="8" destOrd="0" presId="urn:microsoft.com/office/officeart/2005/8/layout/default"/>
    <dgm:cxn modelId="{1C463699-62D5-40B0-8BB4-0AD786A73A0E}" type="presParOf" srcId="{3FDCE1EF-7FE9-4C28-9352-BA4B5B2E5E94}" destId="{98DD349B-FB45-418D-9A3F-93121730C256}" srcOrd="9" destOrd="0" presId="urn:microsoft.com/office/officeart/2005/8/layout/default"/>
    <dgm:cxn modelId="{BA1F4A0C-1A7C-4074-881C-0E2AA4995D0C}" type="presParOf" srcId="{3FDCE1EF-7FE9-4C28-9352-BA4B5B2E5E94}" destId="{6DE9B6CA-1B6E-46F0-8C0A-FE898E221FE5}" srcOrd="10" destOrd="0" presId="urn:microsoft.com/office/officeart/2005/8/layout/default"/>
    <dgm:cxn modelId="{B1328E43-45CF-4592-A6E4-694249D8A439}" type="presParOf" srcId="{3FDCE1EF-7FE9-4C28-9352-BA4B5B2E5E94}" destId="{C243537D-9A64-4B9F-8361-D4D14981F6E8}" srcOrd="11" destOrd="0" presId="urn:microsoft.com/office/officeart/2005/8/layout/default"/>
    <dgm:cxn modelId="{520E189E-8932-445D-BE8B-1AB1D7844E6D}" type="presParOf" srcId="{3FDCE1EF-7FE9-4C28-9352-BA4B5B2E5E94}" destId="{520C0BE4-FAB3-4015-B8BD-E95C8ABCF884}" srcOrd="12" destOrd="0" presId="urn:microsoft.com/office/officeart/2005/8/layout/default"/>
    <dgm:cxn modelId="{59C5AD42-FFEB-46C1-9A5A-0777E6CCA169}" type="presParOf" srcId="{3FDCE1EF-7FE9-4C28-9352-BA4B5B2E5E94}" destId="{7EFABB81-AACB-4DB7-87BE-97DABA504B68}" srcOrd="13" destOrd="0" presId="urn:microsoft.com/office/officeart/2005/8/layout/default"/>
    <dgm:cxn modelId="{200FCA4C-52B0-4A71-BB6D-244B47F017A2}" type="presParOf" srcId="{3FDCE1EF-7FE9-4C28-9352-BA4B5B2E5E94}" destId="{A340E9AA-F798-48E9-AC33-77CD239854C7}" srcOrd="14" destOrd="0" presId="urn:microsoft.com/office/officeart/2005/8/layout/default"/>
    <dgm:cxn modelId="{E5E68BB4-D4A8-469C-811C-348710E75D97}" type="presParOf" srcId="{3FDCE1EF-7FE9-4C28-9352-BA4B5B2E5E94}" destId="{8551373D-D106-43BD-B99A-EC1E90864B5D}" srcOrd="15" destOrd="0" presId="urn:microsoft.com/office/officeart/2005/8/layout/default"/>
    <dgm:cxn modelId="{7A0BE49F-81C5-4512-BDDE-0889DF0BB23D}" type="presParOf" srcId="{3FDCE1EF-7FE9-4C28-9352-BA4B5B2E5E94}" destId="{C0D109AF-E153-481D-A53B-D93345347A7B}" srcOrd="16" destOrd="0" presId="urn:microsoft.com/office/officeart/2005/8/layout/default"/>
    <dgm:cxn modelId="{9FBC8648-3978-4348-8C8F-CB25D24A01BC}" type="presParOf" srcId="{3FDCE1EF-7FE9-4C28-9352-BA4B5B2E5E94}" destId="{BCCD6AD1-73BB-47F7-A5D6-7B45C20E3232}" srcOrd="17" destOrd="0" presId="urn:microsoft.com/office/officeart/2005/8/layout/default"/>
    <dgm:cxn modelId="{0F989929-EBE6-4ACA-9608-983E5E68E9F9}" type="presParOf" srcId="{3FDCE1EF-7FE9-4C28-9352-BA4B5B2E5E94}" destId="{C1B6F7DB-0B55-44F7-8329-F48D800652A3}" srcOrd="18" destOrd="0" presId="urn:microsoft.com/office/officeart/2005/8/layout/defaul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1189E44-8EB8-4E2C-9070-B80AE5C24601}">
      <dsp:nvSpPr>
        <dsp:cNvPr id="0" name=""/>
        <dsp:cNvSpPr/>
      </dsp:nvSpPr>
      <dsp:spPr>
        <a:xfrm>
          <a:off x="1199782" y="1179208"/>
          <a:ext cx="2150088" cy="955559"/>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It's too expensive</a:t>
          </a:r>
        </a:p>
      </dsp:txBody>
      <dsp:txXfrm>
        <a:off x="1199782" y="1179208"/>
        <a:ext cx="2150088" cy="955559"/>
      </dsp:txXfrm>
    </dsp:sp>
    <dsp:sp modelId="{C1913056-C6A6-4669-B731-CC9FDDEC1702}">
      <dsp:nvSpPr>
        <dsp:cNvPr id="0" name=""/>
        <dsp:cNvSpPr/>
      </dsp:nvSpPr>
      <dsp:spPr>
        <a:xfrm>
          <a:off x="2655279" y="774"/>
          <a:ext cx="2242094" cy="981224"/>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There is no money</a:t>
          </a:r>
        </a:p>
      </dsp:txBody>
      <dsp:txXfrm>
        <a:off x="2655279" y="774"/>
        <a:ext cx="2242094" cy="981224"/>
      </dsp:txXfrm>
    </dsp:sp>
    <dsp:sp modelId="{97B6C34E-CACE-48EE-ADC4-9E14DC42B88E}">
      <dsp:nvSpPr>
        <dsp:cNvPr id="0" name=""/>
        <dsp:cNvSpPr/>
      </dsp:nvSpPr>
      <dsp:spPr>
        <a:xfrm>
          <a:off x="5380611" y="400801"/>
          <a:ext cx="1283993" cy="850639"/>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 have other projects on the table</a:t>
          </a:r>
        </a:p>
      </dsp:txBody>
      <dsp:txXfrm>
        <a:off x="5380611" y="400801"/>
        <a:ext cx="1283993" cy="850639"/>
      </dsp:txXfrm>
    </dsp:sp>
    <dsp:sp modelId="{7D3C744D-7D2A-4F29-B5CE-49A6B0F700C0}">
      <dsp:nvSpPr>
        <dsp:cNvPr id="0" name=""/>
        <dsp:cNvSpPr/>
      </dsp:nvSpPr>
      <dsp:spPr>
        <a:xfrm>
          <a:off x="6853931" y="72684"/>
          <a:ext cx="1996037" cy="837403"/>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Need to talk with my spouse</a:t>
          </a:r>
        </a:p>
      </dsp:txBody>
      <dsp:txXfrm>
        <a:off x="6853931" y="72684"/>
        <a:ext cx="1996037" cy="837403"/>
      </dsp:txXfrm>
    </dsp:sp>
    <dsp:sp modelId="{486D2B45-6AB2-4AEB-A499-F2A0E5CDE795}">
      <dsp:nvSpPr>
        <dsp:cNvPr id="0" name=""/>
        <dsp:cNvSpPr/>
      </dsp:nvSpPr>
      <dsp:spPr>
        <a:xfrm>
          <a:off x="8260096" y="2772903"/>
          <a:ext cx="1735115" cy="92743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Let me shop around</a:t>
          </a:r>
        </a:p>
      </dsp:txBody>
      <dsp:txXfrm>
        <a:off x="8260096" y="2772903"/>
        <a:ext cx="1735115" cy="927432"/>
      </dsp:txXfrm>
    </dsp:sp>
    <dsp:sp modelId="{6DE9B6CA-1B6E-46F0-8C0A-FE898E221FE5}">
      <dsp:nvSpPr>
        <dsp:cNvPr id="0" name=""/>
        <dsp:cNvSpPr/>
      </dsp:nvSpPr>
      <dsp:spPr>
        <a:xfrm>
          <a:off x="1333252" y="2642664"/>
          <a:ext cx="1508965" cy="915306"/>
        </a:xfrm>
        <a:prstGeom prst="rect">
          <a:avLst/>
        </a:prstGeom>
        <a:solidFill>
          <a:schemeClr val="accent2">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Send me a quote</a:t>
          </a:r>
        </a:p>
      </dsp:txBody>
      <dsp:txXfrm>
        <a:off x="1333252" y="2642664"/>
        <a:ext cx="1508965" cy="915306"/>
      </dsp:txXfrm>
    </dsp:sp>
    <dsp:sp modelId="{520C0BE4-FAB3-4015-B8BD-E95C8ABCF884}">
      <dsp:nvSpPr>
        <dsp:cNvPr id="0" name=""/>
        <dsp:cNvSpPr/>
      </dsp:nvSpPr>
      <dsp:spPr>
        <a:xfrm>
          <a:off x="3219729" y="2607789"/>
          <a:ext cx="1687229" cy="1252483"/>
        </a:xfrm>
        <a:prstGeom prst="rect">
          <a:avLst/>
        </a:prstGeom>
        <a:solidFill>
          <a:schemeClr val="accent3">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 don't like you</a:t>
          </a:r>
        </a:p>
      </dsp:txBody>
      <dsp:txXfrm>
        <a:off x="3219729" y="2607789"/>
        <a:ext cx="1687229" cy="1252483"/>
      </dsp:txXfrm>
    </dsp:sp>
    <dsp:sp modelId="{A340E9AA-F798-48E9-AC33-77CD239854C7}">
      <dsp:nvSpPr>
        <dsp:cNvPr id="0" name=""/>
        <dsp:cNvSpPr/>
      </dsp:nvSpPr>
      <dsp:spPr>
        <a:xfrm>
          <a:off x="4331512" y="1477557"/>
          <a:ext cx="1632583" cy="905157"/>
        </a:xfrm>
        <a:prstGeom prst="rect">
          <a:avLst/>
        </a:prstGeom>
        <a:solidFill>
          <a:schemeClr val="accent4">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You're just trying to upsell me</a:t>
          </a:r>
        </a:p>
      </dsp:txBody>
      <dsp:txXfrm>
        <a:off x="4331512" y="1477557"/>
        <a:ext cx="1632583" cy="905157"/>
      </dsp:txXfrm>
    </dsp:sp>
    <dsp:sp modelId="{C0D109AF-E153-481D-A53B-D93345347A7B}">
      <dsp:nvSpPr>
        <dsp:cNvPr id="0" name=""/>
        <dsp:cNvSpPr/>
      </dsp:nvSpPr>
      <dsp:spPr>
        <a:xfrm>
          <a:off x="6840715" y="1420638"/>
          <a:ext cx="2527632" cy="806734"/>
        </a:xfrm>
        <a:prstGeom prst="rect">
          <a:avLst/>
        </a:prstGeom>
        <a:solidFill>
          <a:schemeClr val="accent5">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 can get it cheaper elsewhere </a:t>
          </a:r>
        </a:p>
      </dsp:txBody>
      <dsp:txXfrm>
        <a:off x="6840715" y="1420638"/>
        <a:ext cx="2527632" cy="806734"/>
      </dsp:txXfrm>
    </dsp:sp>
    <dsp:sp modelId="{C1B6F7DB-0B55-44F7-8329-F48D800652A3}">
      <dsp:nvSpPr>
        <dsp:cNvPr id="0" name=""/>
        <dsp:cNvSpPr/>
      </dsp:nvSpPr>
      <dsp:spPr>
        <a:xfrm>
          <a:off x="5545137" y="2508229"/>
          <a:ext cx="2460779" cy="952452"/>
        </a:xfrm>
        <a:prstGeom prst="rect">
          <a:avLst/>
        </a:prstGeom>
        <a:solidFill>
          <a:schemeClr val="accent6">
            <a:hueOff val="0"/>
            <a:satOff val="0"/>
            <a:lumOff val="0"/>
            <a:alphaOff val="0"/>
          </a:schemeClr>
        </a:solidFill>
        <a:ln w="25400"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4770" tIns="64770" rIns="64770" bIns="64770" numCol="1" spcCol="1270" anchor="ctr" anchorCtr="0">
          <a:noAutofit/>
        </a:bodyPr>
        <a:lstStyle/>
        <a:p>
          <a:pPr marL="0" lvl="0" indent="0" algn="ctr" defTabSz="755650">
            <a:lnSpc>
              <a:spcPct val="90000"/>
            </a:lnSpc>
            <a:spcBef>
              <a:spcPct val="0"/>
            </a:spcBef>
            <a:spcAft>
              <a:spcPct val="35000"/>
            </a:spcAft>
            <a:buNone/>
          </a:pPr>
          <a:r>
            <a:rPr lang="en-US" sz="1700" kern="1200"/>
            <a:t>I'll think about it and get back to you</a:t>
          </a:r>
        </a:p>
      </dsp:txBody>
      <dsp:txXfrm>
        <a:off x="5545137" y="2508229"/>
        <a:ext cx="2460779" cy="952452"/>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1ef17c863e4_1_3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5" name="Google Shape;235;g1ef17c863e4_1_35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FACCC1A3-C471-66AA-728D-9D66CFD29537}"/>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5F1EFC33-F8E0-62F6-68F8-47BD13111C0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C935C896-0C7E-9C59-C723-C5D27F04810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0930591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9E6ECD26-995E-8C04-B920-4E9303E2B63C}"/>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8B8F8277-7799-1F17-366A-4A22D936618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4EDC6814-CC58-A977-6E0C-16D206FF1666}"/>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9039416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87139368-FD65-8EE4-D2CD-43C6AF086A1D}"/>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60F73819-0D76-24AD-3E49-66A45724B14A}"/>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21C38F9A-7709-37B9-D76D-CF1B99A165EE}"/>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3158309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009D6617-1FD3-178C-C3AC-45027D1B0119}"/>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E7D224D2-783A-8E1E-9D1C-11FA8A4C0F2B}"/>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6487DBA7-ED60-9807-7AF7-CB93D31C7C6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31888648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8"/>
        <p:cNvGrpSpPr/>
        <p:nvPr/>
      </p:nvGrpSpPr>
      <p:grpSpPr>
        <a:xfrm>
          <a:off x="0" y="0"/>
          <a:ext cx="0" cy="0"/>
          <a:chOff x="0" y="0"/>
          <a:chExt cx="0" cy="0"/>
        </a:xfrm>
      </p:grpSpPr>
      <p:sp>
        <p:nvSpPr>
          <p:cNvPr id="179" name="Google Shape;179;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0" name="Google Shape;180;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p:cNvGrpSpPr/>
        <p:nvPr/>
      </p:nvGrpSpPr>
      <p:grpSpPr>
        <a:xfrm>
          <a:off x="0" y="0"/>
          <a:ext cx="0" cy="0"/>
          <a:chOff x="0" y="0"/>
          <a:chExt cx="0" cy="0"/>
        </a:xfrm>
      </p:grpSpPr>
      <p:sp>
        <p:nvSpPr>
          <p:cNvPr id="196" name="Google Shape;196;g1ef17c863e4_1_1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E521C7A8-97B8-CA6A-B209-B7075180B6D7}"/>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C2946B9A-2B52-BD50-1CE4-931BEA61615C}"/>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56E18362-F04F-5336-7757-621DE2F98D30}"/>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7946370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990E7ADA-75FE-3470-89D1-7D3FF4B331D4}"/>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191A9CB6-03EA-91DC-766F-1AB17B2AE8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BB256538-5894-3E4D-3A0B-D0AE279FB1BB}"/>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41180651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342908FC-FA8A-3F25-B5EF-33F5469B26BC}"/>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B11CF901-976A-DD34-F869-6E14EACC67C2}"/>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869660A2-3E21-54A0-AD63-39502B49160A}"/>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219624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724302CA-CC4C-50FA-344E-0AD2F7156EE7}"/>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02BFEB1E-01CD-F413-2B0E-A7CB6CBEC6F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B0E68838-1B4F-965A-1675-42C7E1C85461}"/>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1530662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6225786C-8783-68A8-EC07-B9C154497771}"/>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21FFE272-0CC5-334F-3249-F0AA61B4EF31}"/>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67A142FE-7734-84C9-29E3-47ADFDB960F8}"/>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991412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5">
          <a:extLst>
            <a:ext uri="{FF2B5EF4-FFF2-40B4-BE49-F238E27FC236}">
              <a16:creationId xmlns:a16="http://schemas.microsoft.com/office/drawing/2014/main" id="{751E34B8-1B65-35E6-1279-600BEFC449CE}"/>
            </a:ext>
          </a:extLst>
        </p:cNvPr>
        <p:cNvGrpSpPr/>
        <p:nvPr/>
      </p:nvGrpSpPr>
      <p:grpSpPr>
        <a:xfrm>
          <a:off x="0" y="0"/>
          <a:ext cx="0" cy="0"/>
          <a:chOff x="0" y="0"/>
          <a:chExt cx="0" cy="0"/>
        </a:xfrm>
      </p:grpSpPr>
      <p:sp>
        <p:nvSpPr>
          <p:cNvPr id="196" name="Google Shape;196;g1ef17c863e4_1_17:notes">
            <a:extLst>
              <a:ext uri="{FF2B5EF4-FFF2-40B4-BE49-F238E27FC236}">
                <a16:creationId xmlns:a16="http://schemas.microsoft.com/office/drawing/2014/main" id="{3BBE5E15-D07A-67D9-B2B0-DAC1D107954D}"/>
              </a:ext>
            </a:extLst>
          </p:cNvPr>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7" name="Google Shape;197;g1ef17c863e4_1_17:notes">
            <a:extLst>
              <a:ext uri="{FF2B5EF4-FFF2-40B4-BE49-F238E27FC236}">
                <a16:creationId xmlns:a16="http://schemas.microsoft.com/office/drawing/2014/main" id="{4035CD8B-764F-0038-B673-4D3440F39EC2}"/>
              </a:ext>
            </a:extLst>
          </p:cNvPr>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66440266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Houses" type="title">
  <p:cSld name="TITLE">
    <p:bg>
      <p:bgRef idx="1001">
        <a:schemeClr val="bg1"/>
      </p:bgRef>
    </p:bg>
    <p:spTree>
      <p:nvGrpSpPr>
        <p:cNvPr id="1" name="Shape 10"/>
        <p:cNvGrpSpPr/>
        <p:nvPr/>
      </p:nvGrpSpPr>
      <p:grpSpPr>
        <a:xfrm>
          <a:off x="0" y="0"/>
          <a:ext cx="0" cy="0"/>
          <a:chOff x="0" y="0"/>
          <a:chExt cx="0" cy="0"/>
        </a:xfrm>
      </p:grpSpPr>
      <p:sp>
        <p:nvSpPr>
          <p:cNvPr id="6" name="Rectangle 5">
            <a:extLst>
              <a:ext uri="{FF2B5EF4-FFF2-40B4-BE49-F238E27FC236}">
                <a16:creationId xmlns:a16="http://schemas.microsoft.com/office/drawing/2014/main" id="{32CD0003-3355-D4C4-4E0D-C10E4A161CEC}"/>
              </a:ext>
            </a:extLst>
          </p:cNvPr>
          <p:cNvSpPr/>
          <p:nvPr userDrawn="1"/>
        </p:nvSpPr>
        <p:spPr>
          <a:xfrm>
            <a:off x="0" y="0"/>
            <a:ext cx="9144000" cy="514350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2933C3A6-C3CF-A287-09B5-EEA7AB499044}"/>
              </a:ext>
            </a:extLst>
          </p:cNvPr>
          <p:cNvSpPr/>
          <p:nvPr userDrawn="1"/>
        </p:nvSpPr>
        <p:spPr>
          <a:xfrm>
            <a:off x="722376" y="2459736"/>
            <a:ext cx="5532120" cy="320040"/>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Google Shape;12;p2"/>
          <p:cNvSpPr txBox="1">
            <a:spLocks noGrp="1"/>
          </p:cNvSpPr>
          <p:nvPr>
            <p:ph type="ctrTitle"/>
          </p:nvPr>
        </p:nvSpPr>
        <p:spPr>
          <a:xfrm>
            <a:off x="311708" y="881450"/>
            <a:ext cx="8520600" cy="20526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Font typeface="Barlow"/>
              <a:buNone/>
              <a:defRPr sz="5200" b="1">
                <a:latin typeface="Barlow"/>
                <a:ea typeface="Barlow"/>
                <a:cs typeface="Barlow"/>
                <a:sym typeface="Barlow"/>
              </a:defRPr>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a:r>
              <a:rPr lang="en-US"/>
              <a:t>Click to edit Master title style</a:t>
            </a:r>
            <a:endParaRPr/>
          </a:p>
        </p:txBody>
      </p:sp>
      <p:sp>
        <p:nvSpPr>
          <p:cNvPr id="13" name="Google Shape;13;p2"/>
          <p:cNvSpPr txBox="1">
            <a:spLocks noGrp="1"/>
          </p:cNvSpPr>
          <p:nvPr>
            <p:ph type="subTitle" idx="1"/>
          </p:nvPr>
        </p:nvSpPr>
        <p:spPr>
          <a:xfrm>
            <a:off x="311700" y="2934050"/>
            <a:ext cx="8520600" cy="7926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Font typeface="Barlow"/>
              <a:buNone/>
              <a:defRPr sz="2800">
                <a:latin typeface="Barlow"/>
                <a:ea typeface="Barlow"/>
                <a:cs typeface="Barlow"/>
                <a:sym typeface="Barlow"/>
              </a:defRPr>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a:r>
              <a:rPr lang="en-US"/>
              <a:t>Click to edit Master subtitle style</a:t>
            </a:r>
            <a:endParaRPr/>
          </a:p>
        </p:txBody>
      </p:sp>
      <p:sp>
        <p:nvSpPr>
          <p:cNvPr id="14" name="Google Shape;14;p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Main point">
  <p:cSld name="MAIN_POINT">
    <p:spTree>
      <p:nvGrpSpPr>
        <p:cNvPr id="1" name="Shape 85"/>
        <p:cNvGrpSpPr/>
        <p:nvPr/>
      </p:nvGrpSpPr>
      <p:grpSpPr>
        <a:xfrm>
          <a:off x="0" y="0"/>
          <a:ext cx="0" cy="0"/>
          <a:chOff x="0" y="0"/>
          <a:chExt cx="0" cy="0"/>
        </a:xfrm>
      </p:grpSpPr>
      <p:pic>
        <p:nvPicPr>
          <p:cNvPr id="3" name="Picture 2" descr="A red rectangle with a white background&#10;&#10;Description automatically generated">
            <a:extLst>
              <a:ext uri="{FF2B5EF4-FFF2-40B4-BE49-F238E27FC236}">
                <a16:creationId xmlns:a16="http://schemas.microsoft.com/office/drawing/2014/main" id="{92B8AAA3-FDE4-DFDA-3AD5-DD6D6746A0C9}"/>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86" name="Google Shape;86;p18"/>
          <p:cNvSpPr txBox="1">
            <a:spLocks noGrp="1"/>
          </p:cNvSpPr>
          <p:nvPr>
            <p:ph type="title"/>
          </p:nvPr>
        </p:nvSpPr>
        <p:spPr>
          <a:xfrm>
            <a:off x="490250" y="450150"/>
            <a:ext cx="6367800" cy="40908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r>
              <a:rPr lang="en-US"/>
              <a:t>Click to edit Master title style</a:t>
            </a:r>
            <a:endParaRPr/>
          </a:p>
        </p:txBody>
      </p:sp>
      <p:sp>
        <p:nvSpPr>
          <p:cNvPr id="87" name="Google Shape;87;p1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117"/>
        <p:cNvGrpSpPr/>
        <p:nvPr/>
      </p:nvGrpSpPr>
      <p:grpSpPr>
        <a:xfrm>
          <a:off x="0" y="0"/>
          <a:ext cx="0" cy="0"/>
          <a:chOff x="0" y="0"/>
          <a:chExt cx="0" cy="0"/>
        </a:xfrm>
      </p:grpSpPr>
      <p:pic>
        <p:nvPicPr>
          <p:cNvPr id="4" name="Picture 3" descr="A red line on a white background&#10;&#10;Description automatically generated">
            <a:extLst>
              <a:ext uri="{FF2B5EF4-FFF2-40B4-BE49-F238E27FC236}">
                <a16:creationId xmlns:a16="http://schemas.microsoft.com/office/drawing/2014/main" id="{531B77B9-0E62-E550-35F9-046F144F0806}"/>
              </a:ext>
            </a:extLst>
          </p:cNvPr>
          <p:cNvPicPr>
            <a:picLocks noChangeAspect="1"/>
          </p:cNvPicPr>
          <p:nvPr userDrawn="1"/>
        </p:nvPicPr>
        <p:blipFill>
          <a:blip r:embed="rId2"/>
          <a:stretch>
            <a:fillRect/>
          </a:stretch>
        </p:blipFill>
        <p:spPr>
          <a:xfrm>
            <a:off x="-36564" y="-129708"/>
            <a:ext cx="9227078" cy="5190232"/>
          </a:xfrm>
          <a:prstGeom prst="rect">
            <a:avLst/>
          </a:prstGeom>
        </p:spPr>
      </p:pic>
      <p:sp>
        <p:nvSpPr>
          <p:cNvPr id="120" name="Google Shape;120;p22"/>
          <p:cNvSpPr txBox="1">
            <a:spLocks noGrp="1"/>
          </p:cNvSpPr>
          <p:nvPr>
            <p:ph type="title" hasCustomPrompt="1"/>
          </p:nvPr>
        </p:nvSpPr>
        <p:spPr>
          <a:xfrm>
            <a:off x="311700" y="1106125"/>
            <a:ext cx="8520600" cy="1963500"/>
          </a:xfrm>
          <a:prstGeom prst="rect">
            <a:avLst/>
          </a:prstGeom>
        </p:spPr>
        <p:txBody>
          <a:bodyPr spcFirstLastPara="1" wrap="square" lIns="91425" tIns="91425" rIns="91425" bIns="91425" anchor="b" anchorCtr="0">
            <a:normAutofit/>
          </a:bodyPr>
          <a:lstStyle>
            <a:lvl1pPr lvl="0" algn="ctr">
              <a:spcBef>
                <a:spcPts val="0"/>
              </a:spcBef>
              <a:spcAft>
                <a:spcPts val="0"/>
              </a:spcAft>
              <a:buClr>
                <a:schemeClr val="lt1"/>
              </a:buClr>
              <a:buSzPts val="12000"/>
              <a:buNone/>
              <a:defRPr sz="12000">
                <a:solidFill>
                  <a:srgbClr val="253746"/>
                </a:solidFill>
              </a:defRPr>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121" name="Google Shape;121;p22"/>
          <p:cNvSpPr txBox="1">
            <a:spLocks noGrp="1"/>
          </p:cNvSpPr>
          <p:nvPr>
            <p:ph type="body" idx="1"/>
          </p:nvPr>
        </p:nvSpPr>
        <p:spPr>
          <a:xfrm>
            <a:off x="311700" y="3152225"/>
            <a:ext cx="8520600" cy="1300800"/>
          </a:xfrm>
          <a:prstGeom prst="rect">
            <a:avLst/>
          </a:prstGeom>
        </p:spPr>
        <p:txBody>
          <a:bodyPr spcFirstLastPara="1" wrap="square" lIns="91425" tIns="91425" rIns="91425" bIns="91425" anchor="t" anchorCtr="0">
            <a:normAutofit/>
          </a:bodyPr>
          <a:lstStyle>
            <a:lvl1pPr marL="457200" lvl="0" indent="-342900" algn="ctr">
              <a:spcBef>
                <a:spcPts val="0"/>
              </a:spcBef>
              <a:spcAft>
                <a:spcPts val="0"/>
              </a:spcAft>
              <a:buClr>
                <a:srgbClr val="002554"/>
              </a:buClr>
              <a:buSzPts val="1800"/>
              <a:buChar char="●"/>
              <a:defRPr>
                <a:solidFill>
                  <a:srgbClr val="253746"/>
                </a:solidFill>
              </a:defRPr>
            </a:lvl1pPr>
            <a:lvl2pPr marL="914400" lvl="1" indent="-317500" algn="ctr">
              <a:spcBef>
                <a:spcPts val="0"/>
              </a:spcBef>
              <a:spcAft>
                <a:spcPts val="0"/>
              </a:spcAft>
              <a:buClr>
                <a:srgbClr val="F9E09C"/>
              </a:buClr>
              <a:buSzPts val="1400"/>
              <a:buChar char="○"/>
              <a:defRPr>
                <a:solidFill>
                  <a:srgbClr val="F9E09C"/>
                </a:solidFill>
              </a:defRPr>
            </a:lvl2pPr>
            <a:lvl3pPr marL="1371600" lvl="2" indent="-317500" algn="ctr">
              <a:spcBef>
                <a:spcPts val="0"/>
              </a:spcBef>
              <a:spcAft>
                <a:spcPts val="0"/>
              </a:spcAft>
              <a:buClr>
                <a:srgbClr val="F9E09C"/>
              </a:buClr>
              <a:buSzPts val="1400"/>
              <a:buChar char="■"/>
              <a:defRPr>
                <a:solidFill>
                  <a:srgbClr val="F9E09C"/>
                </a:solidFill>
              </a:defRPr>
            </a:lvl3pPr>
            <a:lvl4pPr marL="1828800" lvl="3" indent="-317500" algn="ctr">
              <a:spcBef>
                <a:spcPts val="0"/>
              </a:spcBef>
              <a:spcAft>
                <a:spcPts val="0"/>
              </a:spcAft>
              <a:buClr>
                <a:srgbClr val="F9E09C"/>
              </a:buClr>
              <a:buSzPts val="1400"/>
              <a:buChar char="●"/>
              <a:defRPr>
                <a:solidFill>
                  <a:srgbClr val="F9E09C"/>
                </a:solidFill>
              </a:defRPr>
            </a:lvl4pPr>
            <a:lvl5pPr marL="2286000" lvl="4" indent="-317500" algn="ctr">
              <a:spcBef>
                <a:spcPts val="0"/>
              </a:spcBef>
              <a:spcAft>
                <a:spcPts val="0"/>
              </a:spcAft>
              <a:buClr>
                <a:srgbClr val="F9E09C"/>
              </a:buClr>
              <a:buSzPts val="1400"/>
              <a:buChar char="○"/>
              <a:defRPr>
                <a:solidFill>
                  <a:srgbClr val="F9E09C"/>
                </a:solidFill>
              </a:defRPr>
            </a:lvl5pPr>
            <a:lvl6pPr marL="2743200" lvl="5" indent="-317500" algn="ctr">
              <a:spcBef>
                <a:spcPts val="0"/>
              </a:spcBef>
              <a:spcAft>
                <a:spcPts val="0"/>
              </a:spcAft>
              <a:buClr>
                <a:srgbClr val="F9E09C"/>
              </a:buClr>
              <a:buSzPts val="1400"/>
              <a:buChar char="■"/>
              <a:defRPr>
                <a:solidFill>
                  <a:srgbClr val="F9E09C"/>
                </a:solidFill>
              </a:defRPr>
            </a:lvl6pPr>
            <a:lvl7pPr marL="3200400" lvl="6" indent="-317500" algn="ctr">
              <a:spcBef>
                <a:spcPts val="0"/>
              </a:spcBef>
              <a:spcAft>
                <a:spcPts val="0"/>
              </a:spcAft>
              <a:buClr>
                <a:srgbClr val="F9E09C"/>
              </a:buClr>
              <a:buSzPts val="1400"/>
              <a:buChar char="●"/>
              <a:defRPr>
                <a:solidFill>
                  <a:srgbClr val="F9E09C"/>
                </a:solidFill>
              </a:defRPr>
            </a:lvl7pPr>
            <a:lvl8pPr marL="3657600" lvl="7" indent="-317500" algn="ctr">
              <a:spcBef>
                <a:spcPts val="0"/>
              </a:spcBef>
              <a:spcAft>
                <a:spcPts val="0"/>
              </a:spcAft>
              <a:buClr>
                <a:srgbClr val="F9E09C"/>
              </a:buClr>
              <a:buSzPts val="1400"/>
              <a:buChar char="○"/>
              <a:defRPr>
                <a:solidFill>
                  <a:srgbClr val="F9E09C"/>
                </a:solidFill>
              </a:defRPr>
            </a:lvl8pPr>
            <a:lvl9pPr marL="4114800" lvl="8" indent="-317500" algn="ctr">
              <a:spcBef>
                <a:spcPts val="0"/>
              </a:spcBef>
              <a:spcAft>
                <a:spcPts val="0"/>
              </a:spcAft>
              <a:buClr>
                <a:srgbClr val="F9E09C"/>
              </a:buClr>
              <a:buSzPts val="1400"/>
              <a:buChar char="■"/>
              <a:defRPr>
                <a:solidFill>
                  <a:srgbClr val="F9E09C"/>
                </a:solidFill>
              </a:defRPr>
            </a:lvl9pPr>
          </a:lstStyle>
          <a:p>
            <a:pPr lvl="0"/>
            <a:r>
              <a:rPr lang="en-US"/>
              <a:t>Click to edit Master text styles</a:t>
            </a:r>
          </a:p>
        </p:txBody>
      </p:sp>
      <p:sp>
        <p:nvSpPr>
          <p:cNvPr id="122" name="Google Shape;122;p22"/>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Noteworthy Metric- RED">
  <p:cSld name="BIG_NUMBER_1">
    <p:spTree>
      <p:nvGrpSpPr>
        <p:cNvPr id="1" name="Shape 123"/>
        <p:cNvGrpSpPr/>
        <p:nvPr/>
      </p:nvGrpSpPr>
      <p:grpSpPr>
        <a:xfrm>
          <a:off x="0" y="0"/>
          <a:ext cx="0" cy="0"/>
          <a:chOff x="0" y="0"/>
          <a:chExt cx="0" cy="0"/>
        </a:xfrm>
      </p:grpSpPr>
      <p:pic>
        <p:nvPicPr>
          <p:cNvPr id="5" name="Picture 4" descr="A blue square with white lines&#10;&#10;Description automatically generated">
            <a:extLst>
              <a:ext uri="{FF2B5EF4-FFF2-40B4-BE49-F238E27FC236}">
                <a16:creationId xmlns:a16="http://schemas.microsoft.com/office/drawing/2014/main" id="{1CD17AF5-A061-921A-5F49-C9C6E86AAF2C}"/>
              </a:ext>
            </a:extLst>
          </p:cNvPr>
          <p:cNvPicPr>
            <a:picLocks noChangeAspect="1"/>
          </p:cNvPicPr>
          <p:nvPr userDrawn="1"/>
        </p:nvPicPr>
        <p:blipFill>
          <a:blip r:embed="rId2"/>
          <a:stretch>
            <a:fillRect/>
          </a:stretch>
        </p:blipFill>
        <p:spPr>
          <a:xfrm>
            <a:off x="-44605" y="-25091"/>
            <a:ext cx="9233210" cy="5193681"/>
          </a:xfrm>
          <a:prstGeom prst="rect">
            <a:avLst/>
          </a:prstGeom>
        </p:spPr>
      </p:pic>
      <p:sp>
        <p:nvSpPr>
          <p:cNvPr id="125" name="Google Shape;125;p23"/>
          <p:cNvSpPr txBox="1">
            <a:spLocks noGrp="1"/>
          </p:cNvSpPr>
          <p:nvPr>
            <p:ph type="title" hasCustomPrompt="1"/>
          </p:nvPr>
        </p:nvSpPr>
        <p:spPr>
          <a:xfrm>
            <a:off x="235500" y="1177325"/>
            <a:ext cx="42654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0000"/>
              <a:buNone/>
              <a:defRPr sz="10000">
                <a:solidFill>
                  <a:schemeClr val="lt1"/>
                </a:solidFill>
              </a:defRPr>
            </a:lvl1pPr>
            <a:lvl2pPr lvl="1" algn="ctr" rtl="0">
              <a:spcBef>
                <a:spcPts val="0"/>
              </a:spcBef>
              <a:spcAft>
                <a:spcPts val="0"/>
              </a:spcAft>
              <a:buClr>
                <a:schemeClr val="lt1"/>
              </a:buClr>
              <a:buSzPts val="12000"/>
              <a:buNone/>
              <a:defRPr sz="12000" b="1">
                <a:solidFill>
                  <a:schemeClr val="lt1"/>
                </a:solidFill>
              </a:defRPr>
            </a:lvl2pPr>
            <a:lvl3pPr lvl="2" algn="ctr" rtl="0">
              <a:spcBef>
                <a:spcPts val="0"/>
              </a:spcBef>
              <a:spcAft>
                <a:spcPts val="0"/>
              </a:spcAft>
              <a:buClr>
                <a:schemeClr val="lt1"/>
              </a:buClr>
              <a:buSzPts val="12000"/>
              <a:buNone/>
              <a:defRPr sz="12000" b="1">
                <a:solidFill>
                  <a:schemeClr val="lt1"/>
                </a:solidFill>
              </a:defRPr>
            </a:lvl3pPr>
            <a:lvl4pPr lvl="3" algn="ctr" rtl="0">
              <a:spcBef>
                <a:spcPts val="0"/>
              </a:spcBef>
              <a:spcAft>
                <a:spcPts val="0"/>
              </a:spcAft>
              <a:buClr>
                <a:schemeClr val="lt1"/>
              </a:buClr>
              <a:buSzPts val="12000"/>
              <a:buNone/>
              <a:defRPr sz="12000" b="1">
                <a:solidFill>
                  <a:schemeClr val="lt1"/>
                </a:solidFill>
              </a:defRPr>
            </a:lvl4pPr>
            <a:lvl5pPr lvl="4" algn="ctr" rtl="0">
              <a:spcBef>
                <a:spcPts val="0"/>
              </a:spcBef>
              <a:spcAft>
                <a:spcPts val="0"/>
              </a:spcAft>
              <a:buClr>
                <a:schemeClr val="lt1"/>
              </a:buClr>
              <a:buSzPts val="12000"/>
              <a:buNone/>
              <a:defRPr sz="12000" b="1">
                <a:solidFill>
                  <a:schemeClr val="lt1"/>
                </a:solidFill>
              </a:defRPr>
            </a:lvl5pPr>
            <a:lvl6pPr lvl="5" algn="ctr" rtl="0">
              <a:spcBef>
                <a:spcPts val="0"/>
              </a:spcBef>
              <a:spcAft>
                <a:spcPts val="0"/>
              </a:spcAft>
              <a:buClr>
                <a:schemeClr val="lt1"/>
              </a:buClr>
              <a:buSzPts val="12000"/>
              <a:buNone/>
              <a:defRPr sz="12000" b="1">
                <a:solidFill>
                  <a:schemeClr val="lt1"/>
                </a:solidFill>
              </a:defRPr>
            </a:lvl6pPr>
            <a:lvl7pPr lvl="6" algn="ctr" rtl="0">
              <a:spcBef>
                <a:spcPts val="0"/>
              </a:spcBef>
              <a:spcAft>
                <a:spcPts val="0"/>
              </a:spcAft>
              <a:buClr>
                <a:schemeClr val="lt1"/>
              </a:buClr>
              <a:buSzPts val="12000"/>
              <a:buNone/>
              <a:defRPr sz="12000" b="1">
                <a:solidFill>
                  <a:schemeClr val="lt1"/>
                </a:solidFill>
              </a:defRPr>
            </a:lvl7pPr>
            <a:lvl8pPr lvl="7" algn="ctr" rtl="0">
              <a:spcBef>
                <a:spcPts val="0"/>
              </a:spcBef>
              <a:spcAft>
                <a:spcPts val="0"/>
              </a:spcAft>
              <a:buClr>
                <a:schemeClr val="lt1"/>
              </a:buClr>
              <a:buSzPts val="12000"/>
              <a:buNone/>
              <a:defRPr sz="12000" b="1">
                <a:solidFill>
                  <a:schemeClr val="lt1"/>
                </a:solidFill>
              </a:defRPr>
            </a:lvl8pPr>
            <a:lvl9pPr lvl="8" algn="ctr" rtl="0">
              <a:spcBef>
                <a:spcPts val="0"/>
              </a:spcBef>
              <a:spcAft>
                <a:spcPts val="0"/>
              </a:spcAft>
              <a:buClr>
                <a:schemeClr val="lt1"/>
              </a:buClr>
              <a:buSzPts val="12000"/>
              <a:buNone/>
              <a:defRPr sz="12000" b="1">
                <a:solidFill>
                  <a:schemeClr val="lt1"/>
                </a:solidFill>
              </a:defRPr>
            </a:lvl9pPr>
          </a:lstStyle>
          <a:p>
            <a:r>
              <a:t>xx%</a:t>
            </a:r>
          </a:p>
        </p:txBody>
      </p:sp>
      <p:sp>
        <p:nvSpPr>
          <p:cNvPr id="126" name="Google Shape;126;p23"/>
          <p:cNvSpPr txBox="1">
            <a:spLocks noGrp="1"/>
          </p:cNvSpPr>
          <p:nvPr>
            <p:ph type="body" idx="1"/>
          </p:nvPr>
        </p:nvSpPr>
        <p:spPr>
          <a:xfrm>
            <a:off x="311700" y="3107920"/>
            <a:ext cx="42654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bg1"/>
              </a:buClr>
              <a:buSzPts val="1800"/>
              <a:buChar char="●"/>
              <a:defRPr>
                <a:solidFill>
                  <a:schemeClr val="bg1"/>
                </a:solidFill>
              </a:defRPr>
            </a:lvl1pPr>
            <a:lvl2pPr marL="914400" lvl="1" indent="-317500" algn="ctr" rtl="0">
              <a:spcBef>
                <a:spcPts val="0"/>
              </a:spcBef>
              <a:spcAft>
                <a:spcPts val="0"/>
              </a:spcAft>
              <a:buClr>
                <a:srgbClr val="F9E09C"/>
              </a:buClr>
              <a:buSzPts val="1400"/>
              <a:buChar char="○"/>
              <a:defRPr>
                <a:solidFill>
                  <a:srgbClr val="F9E09C"/>
                </a:solidFill>
              </a:defRPr>
            </a:lvl2pPr>
            <a:lvl3pPr marL="1371600" lvl="2" indent="-317500" algn="ctr" rtl="0">
              <a:spcBef>
                <a:spcPts val="0"/>
              </a:spcBef>
              <a:spcAft>
                <a:spcPts val="0"/>
              </a:spcAft>
              <a:buClr>
                <a:srgbClr val="F9E09C"/>
              </a:buClr>
              <a:buSzPts val="1400"/>
              <a:buChar char="■"/>
              <a:defRPr>
                <a:solidFill>
                  <a:srgbClr val="F9E09C"/>
                </a:solidFill>
              </a:defRPr>
            </a:lvl3pPr>
            <a:lvl4pPr marL="1828800" lvl="3" indent="-317500" algn="ctr" rtl="0">
              <a:spcBef>
                <a:spcPts val="0"/>
              </a:spcBef>
              <a:spcAft>
                <a:spcPts val="0"/>
              </a:spcAft>
              <a:buClr>
                <a:srgbClr val="F9E09C"/>
              </a:buClr>
              <a:buSzPts val="1400"/>
              <a:buChar char="●"/>
              <a:defRPr>
                <a:solidFill>
                  <a:srgbClr val="F9E09C"/>
                </a:solidFill>
              </a:defRPr>
            </a:lvl4pPr>
            <a:lvl5pPr marL="2286000" lvl="4" indent="-317500" algn="ctr" rtl="0">
              <a:spcBef>
                <a:spcPts val="0"/>
              </a:spcBef>
              <a:spcAft>
                <a:spcPts val="0"/>
              </a:spcAft>
              <a:buClr>
                <a:srgbClr val="F9E09C"/>
              </a:buClr>
              <a:buSzPts val="1400"/>
              <a:buChar char="○"/>
              <a:defRPr>
                <a:solidFill>
                  <a:srgbClr val="F9E09C"/>
                </a:solidFill>
              </a:defRPr>
            </a:lvl5pPr>
            <a:lvl6pPr marL="2743200" lvl="5" indent="-317500" algn="ctr" rtl="0">
              <a:spcBef>
                <a:spcPts val="0"/>
              </a:spcBef>
              <a:spcAft>
                <a:spcPts val="0"/>
              </a:spcAft>
              <a:buClr>
                <a:srgbClr val="F9E09C"/>
              </a:buClr>
              <a:buSzPts val="1400"/>
              <a:buChar char="■"/>
              <a:defRPr>
                <a:solidFill>
                  <a:srgbClr val="F9E09C"/>
                </a:solidFill>
              </a:defRPr>
            </a:lvl6pPr>
            <a:lvl7pPr marL="3200400" lvl="6" indent="-317500" algn="ctr" rtl="0">
              <a:spcBef>
                <a:spcPts val="0"/>
              </a:spcBef>
              <a:spcAft>
                <a:spcPts val="0"/>
              </a:spcAft>
              <a:buClr>
                <a:srgbClr val="F9E09C"/>
              </a:buClr>
              <a:buSzPts val="1400"/>
              <a:buChar char="●"/>
              <a:defRPr>
                <a:solidFill>
                  <a:srgbClr val="F9E09C"/>
                </a:solidFill>
              </a:defRPr>
            </a:lvl7pPr>
            <a:lvl8pPr marL="3657600" lvl="7" indent="-317500" algn="ctr" rtl="0">
              <a:spcBef>
                <a:spcPts val="0"/>
              </a:spcBef>
              <a:spcAft>
                <a:spcPts val="0"/>
              </a:spcAft>
              <a:buClr>
                <a:srgbClr val="F9E09C"/>
              </a:buClr>
              <a:buSzPts val="1400"/>
              <a:buChar char="○"/>
              <a:defRPr>
                <a:solidFill>
                  <a:srgbClr val="F9E09C"/>
                </a:solidFill>
              </a:defRPr>
            </a:lvl8pPr>
            <a:lvl9pPr marL="4114800" lvl="8" indent="-317500" algn="ctr" rtl="0">
              <a:spcBef>
                <a:spcPts val="0"/>
              </a:spcBef>
              <a:spcAft>
                <a:spcPts val="0"/>
              </a:spcAft>
              <a:buClr>
                <a:srgbClr val="F9E09C"/>
              </a:buClr>
              <a:buSzPts val="1400"/>
              <a:buChar char="■"/>
              <a:defRPr>
                <a:solidFill>
                  <a:srgbClr val="F9E09C"/>
                </a:solidFill>
              </a:defRPr>
            </a:lvl9pPr>
          </a:lstStyle>
          <a:p>
            <a:pPr lvl="0"/>
            <a:r>
              <a:rPr lang="en-US"/>
              <a:t>Click to edit Master text styles</a:t>
            </a:r>
          </a:p>
        </p:txBody>
      </p:sp>
      <p:sp>
        <p:nvSpPr>
          <p:cNvPr id="127" name="Google Shape;127;p23"/>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128" name="Google Shape;128;p23"/>
          <p:cNvSpPr txBox="1">
            <a:spLocks noGrp="1"/>
          </p:cNvSpPr>
          <p:nvPr>
            <p:ph type="title" idx="2" hasCustomPrompt="1"/>
          </p:nvPr>
        </p:nvSpPr>
        <p:spPr>
          <a:xfrm>
            <a:off x="4653300" y="1177325"/>
            <a:ext cx="4265400" cy="1963500"/>
          </a:xfrm>
          <a:prstGeom prst="rect">
            <a:avLst/>
          </a:prstGeom>
        </p:spPr>
        <p:txBody>
          <a:bodyPr spcFirstLastPara="1" wrap="square" lIns="91425" tIns="91425" rIns="91425" bIns="91425" anchor="b" anchorCtr="0">
            <a:normAutofit/>
          </a:bodyPr>
          <a:lstStyle>
            <a:lvl1pPr lvl="0" algn="ctr" rtl="0">
              <a:spcBef>
                <a:spcPts val="0"/>
              </a:spcBef>
              <a:spcAft>
                <a:spcPts val="0"/>
              </a:spcAft>
              <a:buClr>
                <a:schemeClr val="lt1"/>
              </a:buClr>
              <a:buSzPts val="10000"/>
              <a:buNone/>
              <a:defRPr sz="10000">
                <a:solidFill>
                  <a:schemeClr val="lt1"/>
                </a:solidFill>
              </a:defRPr>
            </a:lvl1pPr>
            <a:lvl2pPr lvl="1" algn="ctr" rtl="0">
              <a:spcBef>
                <a:spcPts val="0"/>
              </a:spcBef>
              <a:spcAft>
                <a:spcPts val="0"/>
              </a:spcAft>
              <a:buClr>
                <a:schemeClr val="lt1"/>
              </a:buClr>
              <a:buSzPts val="12000"/>
              <a:buNone/>
              <a:defRPr sz="12000" b="1">
                <a:solidFill>
                  <a:schemeClr val="lt1"/>
                </a:solidFill>
              </a:defRPr>
            </a:lvl2pPr>
            <a:lvl3pPr lvl="2" algn="ctr" rtl="0">
              <a:spcBef>
                <a:spcPts val="0"/>
              </a:spcBef>
              <a:spcAft>
                <a:spcPts val="0"/>
              </a:spcAft>
              <a:buClr>
                <a:schemeClr val="lt1"/>
              </a:buClr>
              <a:buSzPts val="12000"/>
              <a:buNone/>
              <a:defRPr sz="12000" b="1">
                <a:solidFill>
                  <a:schemeClr val="lt1"/>
                </a:solidFill>
              </a:defRPr>
            </a:lvl3pPr>
            <a:lvl4pPr lvl="3" algn="ctr" rtl="0">
              <a:spcBef>
                <a:spcPts val="0"/>
              </a:spcBef>
              <a:spcAft>
                <a:spcPts val="0"/>
              </a:spcAft>
              <a:buClr>
                <a:schemeClr val="lt1"/>
              </a:buClr>
              <a:buSzPts val="12000"/>
              <a:buNone/>
              <a:defRPr sz="12000" b="1">
                <a:solidFill>
                  <a:schemeClr val="lt1"/>
                </a:solidFill>
              </a:defRPr>
            </a:lvl4pPr>
            <a:lvl5pPr lvl="4" algn="ctr" rtl="0">
              <a:spcBef>
                <a:spcPts val="0"/>
              </a:spcBef>
              <a:spcAft>
                <a:spcPts val="0"/>
              </a:spcAft>
              <a:buClr>
                <a:schemeClr val="lt1"/>
              </a:buClr>
              <a:buSzPts val="12000"/>
              <a:buNone/>
              <a:defRPr sz="12000" b="1">
                <a:solidFill>
                  <a:schemeClr val="lt1"/>
                </a:solidFill>
              </a:defRPr>
            </a:lvl5pPr>
            <a:lvl6pPr lvl="5" algn="ctr" rtl="0">
              <a:spcBef>
                <a:spcPts val="0"/>
              </a:spcBef>
              <a:spcAft>
                <a:spcPts val="0"/>
              </a:spcAft>
              <a:buClr>
                <a:schemeClr val="lt1"/>
              </a:buClr>
              <a:buSzPts val="12000"/>
              <a:buNone/>
              <a:defRPr sz="12000" b="1">
                <a:solidFill>
                  <a:schemeClr val="lt1"/>
                </a:solidFill>
              </a:defRPr>
            </a:lvl6pPr>
            <a:lvl7pPr lvl="6" algn="ctr" rtl="0">
              <a:spcBef>
                <a:spcPts val="0"/>
              </a:spcBef>
              <a:spcAft>
                <a:spcPts val="0"/>
              </a:spcAft>
              <a:buClr>
                <a:schemeClr val="lt1"/>
              </a:buClr>
              <a:buSzPts val="12000"/>
              <a:buNone/>
              <a:defRPr sz="12000" b="1">
                <a:solidFill>
                  <a:schemeClr val="lt1"/>
                </a:solidFill>
              </a:defRPr>
            </a:lvl7pPr>
            <a:lvl8pPr lvl="7" algn="ctr" rtl="0">
              <a:spcBef>
                <a:spcPts val="0"/>
              </a:spcBef>
              <a:spcAft>
                <a:spcPts val="0"/>
              </a:spcAft>
              <a:buClr>
                <a:schemeClr val="lt1"/>
              </a:buClr>
              <a:buSzPts val="12000"/>
              <a:buNone/>
              <a:defRPr sz="12000" b="1">
                <a:solidFill>
                  <a:schemeClr val="lt1"/>
                </a:solidFill>
              </a:defRPr>
            </a:lvl8pPr>
            <a:lvl9pPr lvl="8" algn="ctr" rtl="0">
              <a:spcBef>
                <a:spcPts val="0"/>
              </a:spcBef>
              <a:spcAft>
                <a:spcPts val="0"/>
              </a:spcAft>
              <a:buClr>
                <a:schemeClr val="lt1"/>
              </a:buClr>
              <a:buSzPts val="12000"/>
              <a:buNone/>
              <a:defRPr sz="12000" b="1">
                <a:solidFill>
                  <a:schemeClr val="lt1"/>
                </a:solidFill>
              </a:defRPr>
            </a:lvl9pPr>
          </a:lstStyle>
          <a:p>
            <a:r>
              <a:t>xx%</a:t>
            </a:r>
          </a:p>
        </p:txBody>
      </p:sp>
      <p:sp>
        <p:nvSpPr>
          <p:cNvPr id="129" name="Google Shape;129;p23"/>
          <p:cNvSpPr txBox="1">
            <a:spLocks noGrp="1"/>
          </p:cNvSpPr>
          <p:nvPr>
            <p:ph type="body" idx="3"/>
          </p:nvPr>
        </p:nvSpPr>
        <p:spPr>
          <a:xfrm>
            <a:off x="4679550" y="3094775"/>
            <a:ext cx="4265400" cy="1300800"/>
          </a:xfrm>
          <a:prstGeom prst="rect">
            <a:avLst/>
          </a:prstGeom>
        </p:spPr>
        <p:txBody>
          <a:bodyPr spcFirstLastPara="1" wrap="square" lIns="91425" tIns="91425" rIns="91425" bIns="91425" anchor="t" anchorCtr="0">
            <a:normAutofit/>
          </a:bodyPr>
          <a:lstStyle>
            <a:lvl1pPr marL="457200" lvl="0" indent="-342900" algn="ctr" rtl="0">
              <a:spcBef>
                <a:spcPts val="0"/>
              </a:spcBef>
              <a:spcAft>
                <a:spcPts val="0"/>
              </a:spcAft>
              <a:buClr>
                <a:schemeClr val="bg1"/>
              </a:buClr>
              <a:buSzPts val="1800"/>
              <a:buChar char="●"/>
              <a:defRPr>
                <a:solidFill>
                  <a:schemeClr val="bg1"/>
                </a:solidFill>
              </a:defRPr>
            </a:lvl1pPr>
            <a:lvl2pPr marL="914400" lvl="1" indent="-317500" algn="ctr" rtl="0">
              <a:spcBef>
                <a:spcPts val="0"/>
              </a:spcBef>
              <a:spcAft>
                <a:spcPts val="0"/>
              </a:spcAft>
              <a:buClr>
                <a:srgbClr val="F9E09C"/>
              </a:buClr>
              <a:buSzPts val="1400"/>
              <a:buChar char="○"/>
              <a:defRPr>
                <a:solidFill>
                  <a:srgbClr val="F9E09C"/>
                </a:solidFill>
              </a:defRPr>
            </a:lvl2pPr>
            <a:lvl3pPr marL="1371600" lvl="2" indent="-317500" algn="ctr" rtl="0">
              <a:spcBef>
                <a:spcPts val="0"/>
              </a:spcBef>
              <a:spcAft>
                <a:spcPts val="0"/>
              </a:spcAft>
              <a:buClr>
                <a:srgbClr val="F9E09C"/>
              </a:buClr>
              <a:buSzPts val="1400"/>
              <a:buChar char="■"/>
              <a:defRPr>
                <a:solidFill>
                  <a:srgbClr val="F9E09C"/>
                </a:solidFill>
              </a:defRPr>
            </a:lvl3pPr>
            <a:lvl4pPr marL="1828800" lvl="3" indent="-317500" algn="ctr" rtl="0">
              <a:spcBef>
                <a:spcPts val="0"/>
              </a:spcBef>
              <a:spcAft>
                <a:spcPts val="0"/>
              </a:spcAft>
              <a:buClr>
                <a:srgbClr val="F9E09C"/>
              </a:buClr>
              <a:buSzPts val="1400"/>
              <a:buChar char="●"/>
              <a:defRPr>
                <a:solidFill>
                  <a:srgbClr val="F9E09C"/>
                </a:solidFill>
              </a:defRPr>
            </a:lvl4pPr>
            <a:lvl5pPr marL="2286000" lvl="4" indent="-317500" algn="ctr" rtl="0">
              <a:spcBef>
                <a:spcPts val="0"/>
              </a:spcBef>
              <a:spcAft>
                <a:spcPts val="0"/>
              </a:spcAft>
              <a:buClr>
                <a:srgbClr val="F9E09C"/>
              </a:buClr>
              <a:buSzPts val="1400"/>
              <a:buChar char="○"/>
              <a:defRPr>
                <a:solidFill>
                  <a:srgbClr val="F9E09C"/>
                </a:solidFill>
              </a:defRPr>
            </a:lvl5pPr>
            <a:lvl6pPr marL="2743200" lvl="5" indent="-317500" algn="ctr" rtl="0">
              <a:spcBef>
                <a:spcPts val="0"/>
              </a:spcBef>
              <a:spcAft>
                <a:spcPts val="0"/>
              </a:spcAft>
              <a:buClr>
                <a:srgbClr val="F9E09C"/>
              </a:buClr>
              <a:buSzPts val="1400"/>
              <a:buChar char="■"/>
              <a:defRPr>
                <a:solidFill>
                  <a:srgbClr val="F9E09C"/>
                </a:solidFill>
              </a:defRPr>
            </a:lvl6pPr>
            <a:lvl7pPr marL="3200400" lvl="6" indent="-317500" algn="ctr" rtl="0">
              <a:spcBef>
                <a:spcPts val="0"/>
              </a:spcBef>
              <a:spcAft>
                <a:spcPts val="0"/>
              </a:spcAft>
              <a:buClr>
                <a:srgbClr val="F9E09C"/>
              </a:buClr>
              <a:buSzPts val="1400"/>
              <a:buChar char="●"/>
              <a:defRPr>
                <a:solidFill>
                  <a:srgbClr val="F9E09C"/>
                </a:solidFill>
              </a:defRPr>
            </a:lvl7pPr>
            <a:lvl8pPr marL="3657600" lvl="7" indent="-317500" algn="ctr" rtl="0">
              <a:spcBef>
                <a:spcPts val="0"/>
              </a:spcBef>
              <a:spcAft>
                <a:spcPts val="0"/>
              </a:spcAft>
              <a:buClr>
                <a:srgbClr val="F9E09C"/>
              </a:buClr>
              <a:buSzPts val="1400"/>
              <a:buChar char="○"/>
              <a:defRPr>
                <a:solidFill>
                  <a:srgbClr val="F9E09C"/>
                </a:solidFill>
              </a:defRPr>
            </a:lvl8pPr>
            <a:lvl9pPr marL="4114800" lvl="8" indent="-317500" algn="ctr" rtl="0">
              <a:spcBef>
                <a:spcPts val="0"/>
              </a:spcBef>
              <a:spcAft>
                <a:spcPts val="0"/>
              </a:spcAft>
              <a:buClr>
                <a:srgbClr val="F9E09C"/>
              </a:buClr>
              <a:buSzPts val="1400"/>
              <a:buChar char="■"/>
              <a:defRPr>
                <a:solidFill>
                  <a:srgbClr val="F9E09C"/>
                </a:solidFill>
              </a:defRPr>
            </a:lvl9pPr>
          </a:lstStyle>
          <a:p>
            <a:pPr lvl="0"/>
            <a:r>
              <a:rPr lang="en-US"/>
              <a:t>Click to edit Master text styles</a:t>
            </a: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 Red Swoop">
  <p:cSld name="TITLE_1">
    <p:spTree>
      <p:nvGrpSpPr>
        <p:cNvPr id="1" name="Shape 20"/>
        <p:cNvGrpSpPr/>
        <p:nvPr/>
      </p:nvGrpSpPr>
      <p:grpSpPr>
        <a:xfrm>
          <a:off x="0" y="0"/>
          <a:ext cx="0" cy="0"/>
          <a:chOff x="0" y="0"/>
          <a:chExt cx="0" cy="0"/>
        </a:xfrm>
      </p:grpSpPr>
      <p:pic>
        <p:nvPicPr>
          <p:cNvPr id="6" name="Picture 5" descr="A red and grey background&#10;&#10;Description automatically generated">
            <a:extLst>
              <a:ext uri="{FF2B5EF4-FFF2-40B4-BE49-F238E27FC236}">
                <a16:creationId xmlns:a16="http://schemas.microsoft.com/office/drawing/2014/main" id="{32BDAAB0-7F2F-F7D2-0CAD-0D7467915AA2}"/>
              </a:ext>
            </a:extLst>
          </p:cNvPr>
          <p:cNvPicPr>
            <a:picLocks noChangeAspect="1"/>
          </p:cNvPicPr>
          <p:nvPr userDrawn="1"/>
        </p:nvPicPr>
        <p:blipFill>
          <a:blip r:embed="rId2"/>
          <a:stretch>
            <a:fillRect/>
          </a:stretch>
        </p:blipFill>
        <p:spPr>
          <a:xfrm>
            <a:off x="-84956" y="-56488"/>
            <a:ext cx="9313909" cy="5239074"/>
          </a:xfrm>
          <a:prstGeom prst="rect">
            <a:avLst/>
          </a:prstGeom>
        </p:spPr>
      </p:pic>
      <p:sp>
        <p:nvSpPr>
          <p:cNvPr id="22" name="Google Shape;22;p4"/>
          <p:cNvSpPr txBox="1">
            <a:spLocks noGrp="1"/>
          </p:cNvSpPr>
          <p:nvPr>
            <p:ph type="ctrTitle"/>
          </p:nvPr>
        </p:nvSpPr>
        <p:spPr>
          <a:xfrm>
            <a:off x="3407775" y="881450"/>
            <a:ext cx="4666800" cy="2052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800"/>
              <a:buFont typeface="Barlow"/>
              <a:buNone/>
              <a:defRPr sz="4800" b="1">
                <a:solidFill>
                  <a:schemeClr val="lt1"/>
                </a:solidFill>
                <a:latin typeface="Barlow"/>
                <a:ea typeface="Barlow"/>
                <a:cs typeface="Barlow"/>
                <a:sym typeface="Barlow"/>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r>
              <a:rPr lang="en-US"/>
              <a:t>Click to edit Master title style</a:t>
            </a:r>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txBox="1">
            <a:spLocks noGrp="1"/>
          </p:cNvSpPr>
          <p:nvPr>
            <p:ph type="subTitle" idx="1"/>
          </p:nvPr>
        </p:nvSpPr>
        <p:spPr>
          <a:xfrm>
            <a:off x="3877450" y="3014000"/>
            <a:ext cx="49350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800"/>
              <a:buFont typeface="Barlow"/>
              <a:buNone/>
              <a:defRPr sz="2800">
                <a:solidFill>
                  <a:schemeClr val="lt1"/>
                </a:solidFill>
                <a:latin typeface="Barlow"/>
                <a:ea typeface="Barlow"/>
                <a:cs typeface="Barlow"/>
                <a:sym typeface="Barlow"/>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r>
              <a:rPr lang="en-US"/>
              <a:t>Click to edit Master subtitle style</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 Red Swoop" preserve="1">
  <p:cSld name="1_Title - Red Swoop">
    <p:spTree>
      <p:nvGrpSpPr>
        <p:cNvPr id="1" name="Shape 20"/>
        <p:cNvGrpSpPr/>
        <p:nvPr/>
      </p:nvGrpSpPr>
      <p:grpSpPr>
        <a:xfrm>
          <a:off x="0" y="0"/>
          <a:ext cx="0" cy="0"/>
          <a:chOff x="0" y="0"/>
          <a:chExt cx="0" cy="0"/>
        </a:xfrm>
      </p:grpSpPr>
      <p:pic>
        <p:nvPicPr>
          <p:cNvPr id="3" name="Picture 2" descr="A red and white background&#10;&#10;Description automatically generated">
            <a:extLst>
              <a:ext uri="{FF2B5EF4-FFF2-40B4-BE49-F238E27FC236}">
                <a16:creationId xmlns:a16="http://schemas.microsoft.com/office/drawing/2014/main" id="{63122932-E8DB-5178-9412-579013D0C246}"/>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22" name="Google Shape;22;p4"/>
          <p:cNvSpPr txBox="1">
            <a:spLocks noGrp="1"/>
          </p:cNvSpPr>
          <p:nvPr>
            <p:ph type="ctrTitle"/>
          </p:nvPr>
        </p:nvSpPr>
        <p:spPr>
          <a:xfrm>
            <a:off x="3407775" y="881450"/>
            <a:ext cx="4666800" cy="2052600"/>
          </a:xfrm>
          <a:prstGeom prst="rect">
            <a:avLst/>
          </a:prstGeom>
        </p:spPr>
        <p:txBody>
          <a:bodyPr spcFirstLastPara="1" wrap="square" lIns="91425" tIns="91425" rIns="91425" bIns="91425" anchor="b" anchorCtr="0">
            <a:normAutofit/>
          </a:bodyPr>
          <a:lstStyle>
            <a:lvl1pPr lvl="0" rtl="0">
              <a:spcBef>
                <a:spcPts val="0"/>
              </a:spcBef>
              <a:spcAft>
                <a:spcPts val="0"/>
              </a:spcAft>
              <a:buClr>
                <a:schemeClr val="lt1"/>
              </a:buClr>
              <a:buSzPts val="4800"/>
              <a:buFont typeface="Barlow"/>
              <a:buNone/>
              <a:defRPr sz="4800" b="1">
                <a:solidFill>
                  <a:srgbClr val="253746"/>
                </a:solidFill>
                <a:latin typeface="Barlow"/>
                <a:ea typeface="Barlow"/>
                <a:cs typeface="Barlow"/>
                <a:sym typeface="Barlow"/>
              </a:defRPr>
            </a:lvl1pPr>
            <a:lvl2pPr lvl="1" rtl="0">
              <a:spcBef>
                <a:spcPts val="0"/>
              </a:spcBef>
              <a:spcAft>
                <a:spcPts val="0"/>
              </a:spcAft>
              <a:buSzPts val="5200"/>
              <a:buNone/>
              <a:defRPr sz="5200"/>
            </a:lvl2pPr>
            <a:lvl3pPr lvl="2" rtl="0">
              <a:spcBef>
                <a:spcPts val="0"/>
              </a:spcBef>
              <a:spcAft>
                <a:spcPts val="0"/>
              </a:spcAft>
              <a:buSzPts val="5200"/>
              <a:buNone/>
              <a:defRPr sz="5200"/>
            </a:lvl3pPr>
            <a:lvl4pPr lvl="3" rtl="0">
              <a:spcBef>
                <a:spcPts val="0"/>
              </a:spcBef>
              <a:spcAft>
                <a:spcPts val="0"/>
              </a:spcAft>
              <a:buSzPts val="5200"/>
              <a:buNone/>
              <a:defRPr sz="5200"/>
            </a:lvl4pPr>
            <a:lvl5pPr lvl="4" rtl="0">
              <a:spcBef>
                <a:spcPts val="0"/>
              </a:spcBef>
              <a:spcAft>
                <a:spcPts val="0"/>
              </a:spcAft>
              <a:buSzPts val="5200"/>
              <a:buNone/>
              <a:defRPr sz="5200"/>
            </a:lvl5pPr>
            <a:lvl6pPr lvl="5" rtl="0">
              <a:spcBef>
                <a:spcPts val="0"/>
              </a:spcBef>
              <a:spcAft>
                <a:spcPts val="0"/>
              </a:spcAft>
              <a:buSzPts val="5200"/>
              <a:buNone/>
              <a:defRPr sz="5200"/>
            </a:lvl6pPr>
            <a:lvl7pPr lvl="6" rtl="0">
              <a:spcBef>
                <a:spcPts val="0"/>
              </a:spcBef>
              <a:spcAft>
                <a:spcPts val="0"/>
              </a:spcAft>
              <a:buSzPts val="5200"/>
              <a:buNone/>
              <a:defRPr sz="5200"/>
            </a:lvl7pPr>
            <a:lvl8pPr lvl="7" rtl="0">
              <a:spcBef>
                <a:spcPts val="0"/>
              </a:spcBef>
              <a:spcAft>
                <a:spcPts val="0"/>
              </a:spcAft>
              <a:buSzPts val="5200"/>
              <a:buNone/>
              <a:defRPr sz="5200"/>
            </a:lvl8pPr>
            <a:lvl9pPr lvl="8" rtl="0">
              <a:spcBef>
                <a:spcPts val="0"/>
              </a:spcBef>
              <a:spcAft>
                <a:spcPts val="0"/>
              </a:spcAft>
              <a:buSzPts val="5200"/>
              <a:buNone/>
              <a:defRPr sz="5200"/>
            </a:lvl9pPr>
          </a:lstStyle>
          <a:p>
            <a:r>
              <a:rPr lang="en-US"/>
              <a:t>Click to edit Master title style</a:t>
            </a:r>
            <a:endParaRPr/>
          </a:p>
        </p:txBody>
      </p:sp>
      <p:sp>
        <p:nvSpPr>
          <p:cNvPr id="24" name="Google Shape;24;p4"/>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
        <p:nvSpPr>
          <p:cNvPr id="23" name="Google Shape;23;p4"/>
          <p:cNvSpPr txBox="1">
            <a:spLocks noGrp="1"/>
          </p:cNvSpPr>
          <p:nvPr>
            <p:ph type="subTitle" idx="1"/>
          </p:nvPr>
        </p:nvSpPr>
        <p:spPr>
          <a:xfrm>
            <a:off x="3877450" y="3014000"/>
            <a:ext cx="4935000" cy="792600"/>
          </a:xfrm>
          <a:prstGeom prst="rect">
            <a:avLst/>
          </a:prstGeom>
        </p:spPr>
        <p:txBody>
          <a:bodyPr spcFirstLastPara="1" wrap="square" lIns="91425" tIns="91425" rIns="91425" bIns="91425" anchor="t" anchorCtr="0">
            <a:normAutofit/>
          </a:bodyPr>
          <a:lstStyle>
            <a:lvl1pPr lvl="0" rtl="0">
              <a:lnSpc>
                <a:spcPct val="100000"/>
              </a:lnSpc>
              <a:spcBef>
                <a:spcPts val="0"/>
              </a:spcBef>
              <a:spcAft>
                <a:spcPts val="0"/>
              </a:spcAft>
              <a:buClr>
                <a:schemeClr val="lt1"/>
              </a:buClr>
              <a:buSzPts val="2800"/>
              <a:buFont typeface="Barlow"/>
              <a:buNone/>
              <a:defRPr sz="2800">
                <a:solidFill>
                  <a:srgbClr val="253746"/>
                </a:solidFill>
                <a:latin typeface="Barlow"/>
                <a:ea typeface="Barlow"/>
                <a:cs typeface="Barlow"/>
                <a:sym typeface="Barlow"/>
              </a:defRPr>
            </a:lvl1pPr>
            <a:lvl2pPr lvl="1" rtl="0">
              <a:lnSpc>
                <a:spcPct val="100000"/>
              </a:lnSpc>
              <a:spcBef>
                <a:spcPts val="0"/>
              </a:spcBef>
              <a:spcAft>
                <a:spcPts val="0"/>
              </a:spcAft>
              <a:buSzPts val="2800"/>
              <a:buNone/>
              <a:defRPr sz="2800"/>
            </a:lvl2pPr>
            <a:lvl3pPr lvl="2" rtl="0">
              <a:lnSpc>
                <a:spcPct val="100000"/>
              </a:lnSpc>
              <a:spcBef>
                <a:spcPts val="0"/>
              </a:spcBef>
              <a:spcAft>
                <a:spcPts val="0"/>
              </a:spcAft>
              <a:buSzPts val="2800"/>
              <a:buNone/>
              <a:defRPr sz="2800"/>
            </a:lvl3pPr>
            <a:lvl4pPr lvl="3" rtl="0">
              <a:lnSpc>
                <a:spcPct val="100000"/>
              </a:lnSpc>
              <a:spcBef>
                <a:spcPts val="0"/>
              </a:spcBef>
              <a:spcAft>
                <a:spcPts val="0"/>
              </a:spcAft>
              <a:buSzPts val="2800"/>
              <a:buNone/>
              <a:defRPr sz="2800"/>
            </a:lvl4pPr>
            <a:lvl5pPr lvl="4" rtl="0">
              <a:lnSpc>
                <a:spcPct val="100000"/>
              </a:lnSpc>
              <a:spcBef>
                <a:spcPts val="0"/>
              </a:spcBef>
              <a:spcAft>
                <a:spcPts val="0"/>
              </a:spcAft>
              <a:buSzPts val="2800"/>
              <a:buNone/>
              <a:defRPr sz="2800"/>
            </a:lvl5pPr>
            <a:lvl6pPr lvl="5" rtl="0">
              <a:lnSpc>
                <a:spcPct val="100000"/>
              </a:lnSpc>
              <a:spcBef>
                <a:spcPts val="0"/>
              </a:spcBef>
              <a:spcAft>
                <a:spcPts val="0"/>
              </a:spcAft>
              <a:buSzPts val="2800"/>
              <a:buNone/>
              <a:defRPr sz="2800"/>
            </a:lvl6pPr>
            <a:lvl7pPr lvl="6" rtl="0">
              <a:lnSpc>
                <a:spcPct val="100000"/>
              </a:lnSpc>
              <a:spcBef>
                <a:spcPts val="0"/>
              </a:spcBef>
              <a:spcAft>
                <a:spcPts val="0"/>
              </a:spcAft>
              <a:buSzPts val="2800"/>
              <a:buNone/>
              <a:defRPr sz="2800"/>
            </a:lvl7pPr>
            <a:lvl8pPr lvl="7" rtl="0">
              <a:lnSpc>
                <a:spcPct val="100000"/>
              </a:lnSpc>
              <a:spcBef>
                <a:spcPts val="0"/>
              </a:spcBef>
              <a:spcAft>
                <a:spcPts val="0"/>
              </a:spcAft>
              <a:buSzPts val="2800"/>
              <a:buNone/>
              <a:defRPr sz="2800"/>
            </a:lvl8pPr>
            <a:lvl9pPr lvl="8" rtl="0">
              <a:lnSpc>
                <a:spcPct val="100000"/>
              </a:lnSpc>
              <a:spcBef>
                <a:spcPts val="0"/>
              </a:spcBef>
              <a:spcAft>
                <a:spcPts val="0"/>
              </a:spcAft>
              <a:buSzPts val="2800"/>
              <a:buNone/>
              <a:defRPr sz="2800"/>
            </a:lvl9pPr>
          </a:lstStyle>
          <a:p>
            <a:r>
              <a:rPr lang="en-US"/>
              <a:t>Click to edit Master subtitle style</a:t>
            </a:r>
            <a:endParaRPr/>
          </a:p>
        </p:txBody>
      </p:sp>
    </p:spTree>
    <p:extLst>
      <p:ext uri="{BB962C8B-B14F-4D97-AF65-F5344CB8AC3E}">
        <p14:creationId xmlns:p14="http://schemas.microsoft.com/office/powerpoint/2010/main" val="3276294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Red Stripe" userDrawn="1">
  <p:cSld name="SECTION_HEADER">
    <p:spTree>
      <p:nvGrpSpPr>
        <p:cNvPr id="1" name="Shape 25"/>
        <p:cNvGrpSpPr/>
        <p:nvPr/>
      </p:nvGrpSpPr>
      <p:grpSpPr>
        <a:xfrm>
          <a:off x="0" y="0"/>
          <a:ext cx="0" cy="0"/>
          <a:chOff x="0" y="0"/>
          <a:chExt cx="0" cy="0"/>
        </a:xfrm>
      </p:grpSpPr>
      <p:pic>
        <p:nvPicPr>
          <p:cNvPr id="5" name="Picture 4" descr="A blue screen with white lines&#10;&#10;Description automatically generated">
            <a:extLst>
              <a:ext uri="{FF2B5EF4-FFF2-40B4-BE49-F238E27FC236}">
                <a16:creationId xmlns:a16="http://schemas.microsoft.com/office/drawing/2014/main" id="{26324662-8F13-46F0-A5B6-D586D2CFAA60}"/>
              </a:ext>
            </a:extLst>
          </p:cNvPr>
          <p:cNvPicPr>
            <a:picLocks noChangeAspect="1"/>
          </p:cNvPicPr>
          <p:nvPr userDrawn="1"/>
        </p:nvPicPr>
        <p:blipFill>
          <a:blip r:embed="rId2"/>
          <a:stretch>
            <a:fillRect/>
          </a:stretch>
        </p:blipFill>
        <p:spPr>
          <a:xfrm>
            <a:off x="-85358" y="-55088"/>
            <a:ext cx="9311557" cy="5237751"/>
          </a:xfrm>
          <a:prstGeom prst="rect">
            <a:avLst/>
          </a:prstGeom>
        </p:spPr>
      </p:pic>
      <p:sp>
        <p:nvSpPr>
          <p:cNvPr id="28" name="Google Shape;28;p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
        <p:nvSpPr>
          <p:cNvPr id="2" name="Google Shape;31;p6">
            <a:extLst>
              <a:ext uri="{FF2B5EF4-FFF2-40B4-BE49-F238E27FC236}">
                <a16:creationId xmlns:a16="http://schemas.microsoft.com/office/drawing/2014/main" id="{2A88A95C-D71D-31CF-A625-4AE2F4D820AE}"/>
              </a:ext>
            </a:extLst>
          </p:cNvPr>
          <p:cNvSpPr txBox="1">
            <a:spLocks noGrp="1"/>
          </p:cNvSpPr>
          <p:nvPr>
            <p:ph type="title"/>
          </p:nvPr>
        </p:nvSpPr>
        <p:spPr>
          <a:xfrm>
            <a:off x="2070575" y="1698900"/>
            <a:ext cx="6744652" cy="864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3600"/>
              <a:buFont typeface="Barlow"/>
              <a:buNone/>
              <a:defRPr sz="3600" b="1">
                <a:solidFill>
                  <a:srgbClr val="FFFFFF"/>
                </a:solidFill>
                <a:latin typeface="Barlow"/>
                <a:ea typeface="Barlow"/>
                <a:cs typeface="Barlow"/>
                <a:sym typeface="Barlow"/>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r>
              <a:rPr lang="en-US"/>
              <a:t>Click to edit Master title style</a:t>
            </a: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Section- Brown Stripe">
  <p:cSld name="SECTION_HEADER_2">
    <p:spTree>
      <p:nvGrpSpPr>
        <p:cNvPr id="1" name="Shape 29"/>
        <p:cNvGrpSpPr/>
        <p:nvPr/>
      </p:nvGrpSpPr>
      <p:grpSpPr>
        <a:xfrm>
          <a:off x="0" y="0"/>
          <a:ext cx="0" cy="0"/>
          <a:chOff x="0" y="0"/>
          <a:chExt cx="0" cy="0"/>
        </a:xfrm>
      </p:grpSpPr>
      <p:pic>
        <p:nvPicPr>
          <p:cNvPr id="3" name="Picture 2" descr="A white and blue logo&#10;&#10;Description automatically generated with medium confidence">
            <a:extLst>
              <a:ext uri="{FF2B5EF4-FFF2-40B4-BE49-F238E27FC236}">
                <a16:creationId xmlns:a16="http://schemas.microsoft.com/office/drawing/2014/main" id="{26519130-6A81-E46A-ECE5-98B5639F7B35}"/>
              </a:ext>
            </a:extLst>
          </p:cNvPr>
          <p:cNvPicPr>
            <a:picLocks noChangeAspect="1"/>
          </p:cNvPicPr>
          <p:nvPr userDrawn="1"/>
        </p:nvPicPr>
        <p:blipFill>
          <a:blip r:embed="rId2"/>
          <a:stretch>
            <a:fillRect/>
          </a:stretch>
        </p:blipFill>
        <p:spPr>
          <a:xfrm>
            <a:off x="-1" y="0"/>
            <a:ext cx="9209289" cy="5180225"/>
          </a:xfrm>
          <a:prstGeom prst="rect">
            <a:avLst/>
          </a:prstGeom>
        </p:spPr>
      </p:pic>
      <p:sp>
        <p:nvSpPr>
          <p:cNvPr id="31" name="Google Shape;31;p6"/>
          <p:cNvSpPr txBox="1">
            <a:spLocks noGrp="1"/>
          </p:cNvSpPr>
          <p:nvPr>
            <p:ph type="title"/>
          </p:nvPr>
        </p:nvSpPr>
        <p:spPr>
          <a:xfrm>
            <a:off x="3601425" y="1801642"/>
            <a:ext cx="4792562" cy="864000"/>
          </a:xfrm>
          <a:prstGeom prst="rect">
            <a:avLst/>
          </a:prstGeom>
        </p:spPr>
        <p:txBody>
          <a:bodyPr spcFirstLastPara="1" wrap="square" lIns="91425" tIns="91425" rIns="91425" bIns="91425" anchor="t" anchorCtr="0">
            <a:normAutofit/>
          </a:bodyPr>
          <a:lstStyle>
            <a:lvl1pPr lvl="0" rtl="0">
              <a:spcBef>
                <a:spcPts val="0"/>
              </a:spcBef>
              <a:spcAft>
                <a:spcPts val="0"/>
              </a:spcAft>
              <a:buClr>
                <a:srgbClr val="FFFFFF"/>
              </a:buClr>
              <a:buSzPts val="3600"/>
              <a:buFont typeface="Barlow"/>
              <a:buNone/>
              <a:defRPr sz="3600" b="1">
                <a:solidFill>
                  <a:srgbClr val="FFFFFF"/>
                </a:solidFill>
                <a:latin typeface="Barlow"/>
                <a:ea typeface="Barlow"/>
                <a:cs typeface="Barlow"/>
                <a:sym typeface="Barlow"/>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r>
              <a:rPr lang="en-US"/>
              <a:t>Click to edit Master title style</a:t>
            </a:r>
            <a:endParaRPr/>
          </a:p>
        </p:txBody>
      </p:sp>
      <p:sp>
        <p:nvSpPr>
          <p:cNvPr id="32" name="Google Shape;32;p6"/>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Section- White A1">
  <p:cSld name="SECTION_HEADER_1_1">
    <p:spTree>
      <p:nvGrpSpPr>
        <p:cNvPr id="1" name="Shape 37"/>
        <p:cNvGrpSpPr/>
        <p:nvPr/>
      </p:nvGrpSpPr>
      <p:grpSpPr>
        <a:xfrm>
          <a:off x="0" y="0"/>
          <a:ext cx="0" cy="0"/>
          <a:chOff x="0" y="0"/>
          <a:chExt cx="0" cy="0"/>
        </a:xfrm>
      </p:grpSpPr>
      <p:pic>
        <p:nvPicPr>
          <p:cNvPr id="4" name="Picture 3" descr="A logo for a garage free&#10;&#10;Description automatically generated">
            <a:extLst>
              <a:ext uri="{FF2B5EF4-FFF2-40B4-BE49-F238E27FC236}">
                <a16:creationId xmlns:a16="http://schemas.microsoft.com/office/drawing/2014/main" id="{FE6FD9A5-5F0A-BC23-9E81-4A648CF30B2D}"/>
              </a:ext>
            </a:extLst>
          </p:cNvPr>
          <p:cNvPicPr>
            <a:picLocks noChangeAspect="1"/>
          </p:cNvPicPr>
          <p:nvPr userDrawn="1"/>
        </p:nvPicPr>
        <p:blipFill>
          <a:blip r:embed="rId2"/>
          <a:stretch>
            <a:fillRect/>
          </a:stretch>
        </p:blipFill>
        <p:spPr>
          <a:xfrm>
            <a:off x="0" y="0"/>
            <a:ext cx="9271156" cy="5215025"/>
          </a:xfrm>
          <a:prstGeom prst="rect">
            <a:avLst/>
          </a:prstGeom>
        </p:spPr>
      </p:pic>
      <p:sp>
        <p:nvSpPr>
          <p:cNvPr id="40" name="Google Shape;40;p8"/>
          <p:cNvSpPr txBox="1">
            <a:spLocks noGrp="1"/>
          </p:cNvSpPr>
          <p:nvPr>
            <p:ph type="title"/>
          </p:nvPr>
        </p:nvSpPr>
        <p:spPr>
          <a:xfrm>
            <a:off x="841375" y="1718850"/>
            <a:ext cx="6514922" cy="864000"/>
          </a:xfrm>
          <a:prstGeom prst="rect">
            <a:avLst/>
          </a:prstGeom>
        </p:spPr>
        <p:txBody>
          <a:bodyPr spcFirstLastPara="1" wrap="square" lIns="91425" tIns="91425" rIns="91425" bIns="91425" anchor="t" anchorCtr="0">
            <a:normAutofit/>
          </a:bodyPr>
          <a:lstStyle>
            <a:lvl1pPr lvl="0" rtl="0">
              <a:spcBef>
                <a:spcPts val="0"/>
              </a:spcBef>
              <a:spcAft>
                <a:spcPts val="0"/>
              </a:spcAft>
              <a:buSzPts val="3600"/>
              <a:buFont typeface="Barlow"/>
              <a:buNone/>
              <a:defRPr sz="3600" b="1">
                <a:latin typeface="Barlow"/>
                <a:ea typeface="Barlow"/>
                <a:cs typeface="Barlow"/>
                <a:sym typeface="Barlow"/>
              </a:defRPr>
            </a:lvl1pPr>
            <a:lvl2pPr lvl="1" rtl="0">
              <a:spcBef>
                <a:spcPts val="0"/>
              </a:spcBef>
              <a:spcAft>
                <a:spcPts val="0"/>
              </a:spcAft>
              <a:buClr>
                <a:srgbClr val="FFFFFF"/>
              </a:buClr>
              <a:buSzPts val="3600"/>
              <a:buNone/>
              <a:defRPr sz="3600">
                <a:solidFill>
                  <a:srgbClr val="FFFFFF"/>
                </a:solidFill>
              </a:defRPr>
            </a:lvl2pPr>
            <a:lvl3pPr lvl="2" rtl="0">
              <a:spcBef>
                <a:spcPts val="0"/>
              </a:spcBef>
              <a:spcAft>
                <a:spcPts val="0"/>
              </a:spcAft>
              <a:buClr>
                <a:srgbClr val="FFFFFF"/>
              </a:buClr>
              <a:buSzPts val="3600"/>
              <a:buNone/>
              <a:defRPr sz="3600">
                <a:solidFill>
                  <a:srgbClr val="FFFFFF"/>
                </a:solidFill>
              </a:defRPr>
            </a:lvl3pPr>
            <a:lvl4pPr lvl="3" rtl="0">
              <a:spcBef>
                <a:spcPts val="0"/>
              </a:spcBef>
              <a:spcAft>
                <a:spcPts val="0"/>
              </a:spcAft>
              <a:buClr>
                <a:srgbClr val="FFFFFF"/>
              </a:buClr>
              <a:buSzPts val="3600"/>
              <a:buNone/>
              <a:defRPr sz="3600">
                <a:solidFill>
                  <a:srgbClr val="FFFFFF"/>
                </a:solidFill>
              </a:defRPr>
            </a:lvl4pPr>
            <a:lvl5pPr lvl="4" rtl="0">
              <a:spcBef>
                <a:spcPts val="0"/>
              </a:spcBef>
              <a:spcAft>
                <a:spcPts val="0"/>
              </a:spcAft>
              <a:buClr>
                <a:srgbClr val="FFFFFF"/>
              </a:buClr>
              <a:buSzPts val="3600"/>
              <a:buNone/>
              <a:defRPr sz="3600">
                <a:solidFill>
                  <a:srgbClr val="FFFFFF"/>
                </a:solidFill>
              </a:defRPr>
            </a:lvl5pPr>
            <a:lvl6pPr lvl="5" rtl="0">
              <a:spcBef>
                <a:spcPts val="0"/>
              </a:spcBef>
              <a:spcAft>
                <a:spcPts val="0"/>
              </a:spcAft>
              <a:buClr>
                <a:srgbClr val="FFFFFF"/>
              </a:buClr>
              <a:buSzPts val="3600"/>
              <a:buNone/>
              <a:defRPr sz="3600">
                <a:solidFill>
                  <a:srgbClr val="FFFFFF"/>
                </a:solidFill>
              </a:defRPr>
            </a:lvl6pPr>
            <a:lvl7pPr lvl="6" rtl="0">
              <a:spcBef>
                <a:spcPts val="0"/>
              </a:spcBef>
              <a:spcAft>
                <a:spcPts val="0"/>
              </a:spcAft>
              <a:buClr>
                <a:srgbClr val="FFFFFF"/>
              </a:buClr>
              <a:buSzPts val="3600"/>
              <a:buNone/>
              <a:defRPr sz="3600">
                <a:solidFill>
                  <a:srgbClr val="FFFFFF"/>
                </a:solidFill>
              </a:defRPr>
            </a:lvl7pPr>
            <a:lvl8pPr lvl="7" rtl="0">
              <a:spcBef>
                <a:spcPts val="0"/>
              </a:spcBef>
              <a:spcAft>
                <a:spcPts val="0"/>
              </a:spcAft>
              <a:buClr>
                <a:srgbClr val="FFFFFF"/>
              </a:buClr>
              <a:buSzPts val="3600"/>
              <a:buNone/>
              <a:defRPr sz="3600">
                <a:solidFill>
                  <a:srgbClr val="FFFFFF"/>
                </a:solidFill>
              </a:defRPr>
            </a:lvl8pPr>
            <a:lvl9pPr lvl="8" rtl="0">
              <a:spcBef>
                <a:spcPts val="0"/>
              </a:spcBef>
              <a:spcAft>
                <a:spcPts val="0"/>
              </a:spcAft>
              <a:buClr>
                <a:srgbClr val="FFFFFF"/>
              </a:buClr>
              <a:buSzPts val="3600"/>
              <a:buNone/>
              <a:defRPr sz="3600">
                <a:solidFill>
                  <a:srgbClr val="FFFFFF"/>
                </a:solidFill>
              </a:defRPr>
            </a:lvl9pPr>
          </a:lstStyle>
          <a:p>
            <a:r>
              <a:rPr lang="en-US"/>
              <a:t>Click to edit Master title style</a:t>
            </a:r>
            <a:endParaRPr/>
          </a:p>
        </p:txBody>
      </p:sp>
      <p:sp>
        <p:nvSpPr>
          <p:cNvPr id="41" name="Google Shape;41;p8"/>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hank you ">
  <p:cSld name="CUSTOM_2_1">
    <p:spTree>
      <p:nvGrpSpPr>
        <p:cNvPr id="1" name="Shape 47"/>
        <p:cNvGrpSpPr/>
        <p:nvPr/>
      </p:nvGrpSpPr>
      <p:grpSpPr>
        <a:xfrm>
          <a:off x="0" y="0"/>
          <a:ext cx="0" cy="0"/>
          <a:chOff x="0" y="0"/>
          <a:chExt cx="0" cy="0"/>
        </a:xfrm>
      </p:grpSpPr>
      <p:pic>
        <p:nvPicPr>
          <p:cNvPr id="4" name="Picture 3" descr="A blue sign with white text&#10;&#10;Description automatically generated">
            <a:extLst>
              <a:ext uri="{FF2B5EF4-FFF2-40B4-BE49-F238E27FC236}">
                <a16:creationId xmlns:a16="http://schemas.microsoft.com/office/drawing/2014/main" id="{B182FF8F-E6EA-A5F5-E634-BEF50CC0C140}"/>
              </a:ext>
            </a:extLst>
          </p:cNvPr>
          <p:cNvPicPr>
            <a:picLocks noChangeAspect="1"/>
          </p:cNvPicPr>
          <p:nvPr userDrawn="1"/>
        </p:nvPicPr>
        <p:blipFill>
          <a:blip r:embed="rId2"/>
          <a:stretch>
            <a:fillRect/>
          </a:stretch>
        </p:blipFill>
        <p:spPr>
          <a:xfrm>
            <a:off x="0" y="0"/>
            <a:ext cx="9203268" cy="5176838"/>
          </a:xfrm>
          <a:prstGeom prst="rect">
            <a:avLst/>
          </a:prstGeom>
        </p:spPr>
      </p:pic>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71"/>
        <p:cNvGrpSpPr/>
        <p:nvPr/>
      </p:nvGrpSpPr>
      <p:grpSpPr>
        <a:xfrm>
          <a:off x="0" y="0"/>
          <a:ext cx="0" cy="0"/>
          <a:chOff x="0" y="0"/>
          <a:chExt cx="0" cy="0"/>
        </a:xfrm>
      </p:grpSpPr>
      <p:pic>
        <p:nvPicPr>
          <p:cNvPr id="4" name="Picture 3" descr="A white background with red lines&#10;&#10;Description automatically generated">
            <a:extLst>
              <a:ext uri="{FF2B5EF4-FFF2-40B4-BE49-F238E27FC236}">
                <a16:creationId xmlns:a16="http://schemas.microsoft.com/office/drawing/2014/main" id="{590875B7-AD46-C5C9-0ADD-D666A5B4512A}"/>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2" name="Google Shape;72;p15"/>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Font typeface="Barlow"/>
              <a:buNone/>
              <a:defRPr b="1">
                <a:latin typeface="Barlow"/>
                <a:ea typeface="Barlow"/>
                <a:cs typeface="Barlow"/>
                <a:sym typeface="Barlow"/>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3" name="Google Shape;73;p15"/>
          <p:cNvSpPr txBox="1">
            <a:spLocks noGrp="1"/>
          </p:cNvSpPr>
          <p:nvPr>
            <p:ph type="body" idx="1"/>
          </p:nvPr>
        </p:nvSpPr>
        <p:spPr>
          <a:xfrm>
            <a:off x="311700" y="1152475"/>
            <a:ext cx="8520600" cy="3416400"/>
          </a:xfrm>
          <a:prstGeom prst="rect">
            <a:avLst/>
          </a:prstGeom>
        </p:spPr>
        <p:txBody>
          <a:bodyPr spcFirstLastPara="1" wrap="square" lIns="91425" tIns="91425" rIns="91425" bIns="91425" anchor="t" anchorCtr="0">
            <a:normAutofit/>
          </a:bodyPr>
          <a:lstStyle>
            <a:lvl1pPr marL="457200" lvl="0" indent="-342900">
              <a:spcBef>
                <a:spcPts val="0"/>
              </a:spcBef>
              <a:spcAft>
                <a:spcPts val="0"/>
              </a:spcAft>
              <a:buSzPts val="1800"/>
              <a:buChar char="●"/>
              <a:defRPr/>
            </a:lvl1pPr>
            <a:lvl2pPr marL="914400" lvl="1" indent="-317500">
              <a:spcBef>
                <a:spcPts val="0"/>
              </a:spcBef>
              <a:spcAft>
                <a:spcPts val="0"/>
              </a:spcAft>
              <a:buSzPts val="1400"/>
              <a:buChar char="○"/>
              <a:defRPr/>
            </a:lvl2pPr>
            <a:lvl3pPr marL="1371600" lvl="2" indent="-317500">
              <a:spcBef>
                <a:spcPts val="0"/>
              </a:spcBef>
              <a:spcAft>
                <a:spcPts val="0"/>
              </a:spcAft>
              <a:buSzPts val="1400"/>
              <a:buChar char="■"/>
              <a:defRPr/>
            </a:lvl3pPr>
            <a:lvl4pPr marL="1828800" lvl="3" indent="-317500">
              <a:spcBef>
                <a:spcPts val="0"/>
              </a:spcBef>
              <a:spcAft>
                <a:spcPts val="0"/>
              </a:spcAft>
              <a:buSzPts val="1400"/>
              <a:buChar char="●"/>
              <a:defRPr/>
            </a:lvl4pPr>
            <a:lvl5pPr marL="2286000" lvl="4" indent="-317500">
              <a:spcBef>
                <a:spcPts val="0"/>
              </a:spcBef>
              <a:spcAft>
                <a:spcPts val="0"/>
              </a:spcAft>
              <a:buSzPts val="1400"/>
              <a:buChar char="○"/>
              <a:defRPr/>
            </a:lvl5pPr>
            <a:lvl6pPr marL="2743200" lvl="5" indent="-317500">
              <a:spcBef>
                <a:spcPts val="0"/>
              </a:spcBef>
              <a:spcAft>
                <a:spcPts val="0"/>
              </a:spcAft>
              <a:buSzPts val="1400"/>
              <a:buChar char="■"/>
              <a:defRPr/>
            </a:lvl6pPr>
            <a:lvl7pPr marL="3200400" lvl="6" indent="-317500">
              <a:spcBef>
                <a:spcPts val="0"/>
              </a:spcBef>
              <a:spcAft>
                <a:spcPts val="0"/>
              </a:spcAft>
              <a:buSzPts val="1400"/>
              <a:buChar char="●"/>
              <a:defRPr/>
            </a:lvl7pPr>
            <a:lvl8pPr marL="3657600" lvl="7" indent="-317500">
              <a:spcBef>
                <a:spcPts val="0"/>
              </a:spcBef>
              <a:spcAft>
                <a:spcPts val="0"/>
              </a:spcAft>
              <a:buSzPts val="1400"/>
              <a:buChar char="○"/>
              <a:defRPr/>
            </a:lvl8pPr>
            <a:lvl9pPr marL="4114800" lvl="8" indent="-317500">
              <a:spcBef>
                <a:spcPts val="0"/>
              </a:spcBef>
              <a:spcAft>
                <a:spcPts val="0"/>
              </a:spcAft>
              <a:buSzPts val="1400"/>
              <a:buChar char="■"/>
              <a:defRPr/>
            </a:lvl9pPr>
          </a:lstStyle>
          <a:p>
            <a:pPr lvl="0"/>
            <a:r>
              <a:rPr lang="en-US"/>
              <a:t>Click to edit Master text styles</a:t>
            </a:r>
          </a:p>
        </p:txBody>
      </p:sp>
      <p:sp>
        <p:nvSpPr>
          <p:cNvPr id="74" name="Google Shape;74;p15"/>
          <p:cNvSpPr txBox="1">
            <a:spLocks noGrp="1"/>
          </p:cNvSpPr>
          <p:nvPr>
            <p:ph type="sldNum" idx="12"/>
          </p:nvPr>
        </p:nvSpPr>
        <p:spPr>
          <a:xfrm>
            <a:off x="8472458" y="4663217"/>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75"/>
        <p:cNvGrpSpPr/>
        <p:nvPr/>
      </p:nvGrpSpPr>
      <p:grpSpPr>
        <a:xfrm>
          <a:off x="0" y="0"/>
          <a:ext cx="0" cy="0"/>
          <a:chOff x="0" y="0"/>
          <a:chExt cx="0" cy="0"/>
        </a:xfrm>
      </p:grpSpPr>
      <p:pic>
        <p:nvPicPr>
          <p:cNvPr id="4" name="Picture 3" descr="A blue rectangular object with a black line&#10;&#10;Description automatically generated">
            <a:extLst>
              <a:ext uri="{FF2B5EF4-FFF2-40B4-BE49-F238E27FC236}">
                <a16:creationId xmlns:a16="http://schemas.microsoft.com/office/drawing/2014/main" id="{6B0C29A1-6B84-05E1-6CC7-DEC62F85BC23}"/>
              </a:ext>
            </a:extLst>
          </p:cNvPr>
          <p:cNvPicPr>
            <a:picLocks noChangeAspect="1"/>
          </p:cNvPicPr>
          <p:nvPr userDrawn="1"/>
        </p:nvPicPr>
        <p:blipFill>
          <a:blip r:embed="rId2"/>
          <a:stretch>
            <a:fillRect/>
          </a:stretch>
        </p:blipFill>
        <p:spPr>
          <a:xfrm>
            <a:off x="0" y="0"/>
            <a:ext cx="9144000" cy="5143500"/>
          </a:xfrm>
          <a:prstGeom prst="rect">
            <a:avLst/>
          </a:prstGeom>
        </p:spPr>
      </p:pic>
      <p:sp>
        <p:nvSpPr>
          <p:cNvPr id="76" name="Google Shape;76;p16"/>
          <p:cNvSpPr txBox="1">
            <a:spLocks noGrp="1"/>
          </p:cNvSpPr>
          <p:nvPr>
            <p:ph type="title"/>
          </p:nvPr>
        </p:nvSpPr>
        <p:spPr>
          <a:xfrm>
            <a:off x="311700" y="445025"/>
            <a:ext cx="8520600" cy="5727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r>
              <a:rPr lang="en-US"/>
              <a:t>Click to edit Master title style</a:t>
            </a:r>
            <a:endParaRPr/>
          </a:p>
        </p:txBody>
      </p:sp>
      <p:sp>
        <p:nvSpPr>
          <p:cNvPr id="77" name="Google Shape;77;p16"/>
          <p:cNvSpPr txBox="1">
            <a:spLocks noGrp="1"/>
          </p:cNvSpPr>
          <p:nvPr>
            <p:ph type="sldNum" idx="12"/>
          </p:nvPr>
        </p:nvSpPr>
        <p:spPr>
          <a:xfrm>
            <a:off x="8464220" y="4501675"/>
            <a:ext cx="548700" cy="3936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marL="0" lvl="0" indent="0" algn="r" rtl="0">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solidFill>
          <a:schemeClr val="lt1"/>
        </a:solidFill>
        <a:effectLst/>
      </p:bgPr>
    </p:bg>
    <p:spTree>
      <p:nvGrpSpPr>
        <p:cNvPr id="1" name="Shape 5"/>
        <p:cNvGrpSpPr/>
        <p:nvPr/>
      </p:nvGrpSpPr>
      <p:grpSpPr>
        <a:xfrm>
          <a:off x="0" y="0"/>
          <a:ext cx="0" cy="0"/>
          <a:chOff x="0" y="0"/>
          <a:chExt cx="0" cy="0"/>
        </a:xfrm>
      </p:grpSpPr>
      <p:sp>
        <p:nvSpPr>
          <p:cNvPr id="7" name="Google Shape;7;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Font typeface="Barlow"/>
              <a:buNone/>
              <a:defRPr sz="2800" b="1">
                <a:solidFill>
                  <a:schemeClr val="dk1"/>
                </a:solidFill>
                <a:latin typeface="Barlow"/>
                <a:ea typeface="Barlow"/>
                <a:cs typeface="Barlow"/>
                <a:sym typeface="Barlow"/>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8" name="Google Shape;8;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1"/>
              </a:buClr>
              <a:buSzPts val="1800"/>
              <a:buFont typeface="Barlow"/>
              <a:buChar char="●"/>
              <a:defRPr sz="1800">
                <a:solidFill>
                  <a:schemeClr val="dk1"/>
                </a:solidFill>
                <a:latin typeface="Barlow"/>
                <a:ea typeface="Barlow"/>
                <a:cs typeface="Barlow"/>
                <a:sym typeface="Barlow"/>
              </a:defRPr>
            </a:lvl1pPr>
            <a:lvl2pPr marL="914400" lvl="1"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2pPr>
            <a:lvl3pPr marL="1371600" lvl="2"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3pPr>
            <a:lvl4pPr marL="1828800" lvl="3"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4pPr>
            <a:lvl5pPr marL="2286000" lvl="4"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5pPr>
            <a:lvl6pPr marL="2743200" lvl="5"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6pPr>
            <a:lvl7pPr marL="3200400" lvl="6"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7pPr>
            <a:lvl8pPr marL="3657600" lvl="7"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8pPr>
            <a:lvl9pPr marL="4114800" lvl="8" indent="-317500">
              <a:lnSpc>
                <a:spcPct val="115000"/>
              </a:lnSpc>
              <a:spcBef>
                <a:spcPts val="0"/>
              </a:spcBef>
              <a:spcAft>
                <a:spcPts val="0"/>
              </a:spcAft>
              <a:buClr>
                <a:schemeClr val="dk1"/>
              </a:buClr>
              <a:buSzPts val="1400"/>
              <a:buFont typeface="Barlow"/>
              <a:buChar char="■"/>
              <a:defRPr>
                <a:solidFill>
                  <a:schemeClr val="dk1"/>
                </a:solidFill>
                <a:latin typeface="Barlow"/>
                <a:ea typeface="Barlow"/>
                <a:cs typeface="Barlow"/>
                <a:sym typeface="Barlow"/>
              </a:defRPr>
            </a:lvl9pPr>
          </a:lstStyle>
          <a:p>
            <a:endParaRPr/>
          </a:p>
        </p:txBody>
      </p:sp>
      <p:sp>
        <p:nvSpPr>
          <p:cNvPr id="9" name="Google Shape;9;p1"/>
          <p:cNvSpPr txBox="1">
            <a:spLocks noGrp="1"/>
          </p:cNvSpPr>
          <p:nvPr>
            <p:ph type="sldNum" idx="12"/>
          </p:nvPr>
        </p:nvSpPr>
        <p:spPr>
          <a:xfrm>
            <a:off x="8472458" y="4663217"/>
            <a:ext cx="548700" cy="393600"/>
          </a:xfrm>
          <a:prstGeom prst="rect">
            <a:avLst/>
          </a:prstGeom>
          <a:noFill/>
          <a:ln>
            <a:noFill/>
          </a:ln>
        </p:spPr>
        <p:txBody>
          <a:bodyPr spcFirstLastPara="1" wrap="square" lIns="91425" tIns="91425" rIns="91425" bIns="91425" anchor="ctr" anchorCtr="0">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marL="0" lvl="0" indent="0" algn="r" rtl="0">
              <a:spcBef>
                <a:spcPts val="0"/>
              </a:spcBef>
              <a:spcAft>
                <a:spcPts val="0"/>
              </a:spcAft>
              <a:buNone/>
            </a:pPr>
            <a:fld id="{00000000-1234-1234-1234-123412341234}" type="slidenum">
              <a:rPr lang="en"/>
              <a:t>‹#›</a:t>
            </a:fld>
            <a:endParaRPr/>
          </a:p>
        </p:txBody>
      </p:sp>
    </p:spTree>
  </p:cSld>
  <p:clrMap bg1="lt1" tx1="dk1" bg2="dk2" tx2="lt2" accent1="accent1" accent2="accent2" accent3="accent3" accent4="accent4" accent5="accent5" accent6="accent6" hlink="hlink" folHlink="folHlink"/>
  <p:sldLayoutIdLst>
    <p:sldLayoutId id="2147483648" r:id="rId1"/>
    <p:sldLayoutId id="2147483650" r:id="rId2"/>
    <p:sldLayoutId id="2147483674" r:id="rId3"/>
    <p:sldLayoutId id="2147483651" r:id="rId4"/>
    <p:sldLayoutId id="2147483652" r:id="rId5"/>
    <p:sldLayoutId id="2147483654" r:id="rId6"/>
    <p:sldLayoutId id="2147483656" r:id="rId7"/>
    <p:sldLayoutId id="2147483661" r:id="rId8"/>
    <p:sldLayoutId id="2147483662" r:id="rId9"/>
    <p:sldLayoutId id="2147483664" r:id="rId10"/>
    <p:sldLayoutId id="2147483668" r:id="rId11"/>
    <p:sldLayoutId id="2147483669" r:id="rId12"/>
  </p:sldLayoutIdLst>
  <p:hf sldNum="0" hdr="0" ftr="0" dt="0"/>
  <p:txStyles>
    <p:title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eaLnBrk="1" hangingPunct="1">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newbreedrevenue.com/blog/why-sales-should-always-be-helping-instead-of-closing" TargetMode="External"/><Relationship Id="rId2" Type="http://schemas.openxmlformats.org/officeDocument/2006/relationships/image" Target="../media/image12.gif"/><Relationship Id="rId1" Type="http://schemas.openxmlformats.org/officeDocument/2006/relationships/slideLayout" Target="../slideLayouts/slideLayout5.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2.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3" Type="http://schemas.microsoft.com/office/2018/10/relationships/comments" Target="../comments/modernComment_103_0.xml"/><Relationship Id="rId2" Type="http://schemas.openxmlformats.org/officeDocument/2006/relationships/notesSlide" Target="../notesSlides/notesSlide3.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3" Type="http://schemas.microsoft.com/office/2018/10/relationships/comments" Target="../comments/modernComment_128_CB0B0367.xml"/><Relationship Id="rId2" Type="http://schemas.openxmlformats.org/officeDocument/2006/relationships/notesSlide" Target="../notesSlides/notesSlide7.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4.xml.rels><?xml version="1.0" encoding="UTF-8" standalone="yes"?>
<Relationships xmlns="http://schemas.openxmlformats.org/package/2006/relationships"><Relationship Id="rId2" Type="http://schemas.microsoft.com/office/2018/10/relationships/comments" Target="../comments/modernComment_114_4BC4B35E.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4.xml.rels><?xml version="1.0" encoding="UTF-8" standalone="yes"?>
<Relationships xmlns="http://schemas.openxmlformats.org/package/2006/relationships"><Relationship Id="rId3" Type="http://schemas.openxmlformats.org/officeDocument/2006/relationships/hyperlink" Target="https://pxhere.com/en/photo/1076541" TargetMode="External"/><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hyperlink" Target="https://www.picserver.org/highway-signs2/b/budget-finance.html" TargetMode="External"/><Relationship Id="rId2" Type="http://schemas.openxmlformats.org/officeDocument/2006/relationships/image" Target="../media/image14.jpeg"/><Relationship Id="rId1" Type="http://schemas.openxmlformats.org/officeDocument/2006/relationships/slideLayout" Target="../slideLayouts/slideLayout8.xml"/><Relationship Id="rId4" Type="http://schemas.openxmlformats.org/officeDocument/2006/relationships/hyperlink" Target="https://creativecommons.org/licenses/by-sa/3.0/" TargetMode="External"/></Relationships>
</file>

<file path=ppt/slides/_rels/slide6.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8.xml"/></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8.xml"/></Relationships>
</file>

<file path=ppt/slides/_rels/slide8.xml.rels><?xml version="1.0" encoding="UTF-8" standalone="yes"?>
<Relationships xmlns="http://schemas.openxmlformats.org/package/2006/relationships"><Relationship Id="rId3" Type="http://schemas.openxmlformats.org/officeDocument/2006/relationships/image" Target="../media/image17.jpeg"/><Relationship Id="rId2" Type="http://schemas.microsoft.com/office/2018/10/relationships/comments" Target="../comments/modernComment_121_795C119A.xml"/><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3" Type="http://schemas.openxmlformats.org/officeDocument/2006/relationships/image" Target="../media/image18.jpeg"/><Relationship Id="rId2" Type="http://schemas.microsoft.com/office/2018/10/relationships/comments" Target="../comments/modernComment_11F_B9A653BC.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CD87EED-CDE6-75FF-9106-9AAD35B7AEEA}"/>
              </a:ext>
            </a:extLst>
          </p:cNvPr>
          <p:cNvSpPr>
            <a:spLocks noGrp="1"/>
          </p:cNvSpPr>
          <p:nvPr>
            <p:ph type="title"/>
          </p:nvPr>
        </p:nvSpPr>
        <p:spPr>
          <a:xfrm>
            <a:off x="3659947" y="1179850"/>
            <a:ext cx="4792562" cy="864000"/>
          </a:xfrm>
        </p:spPr>
        <p:txBody>
          <a:bodyPr/>
          <a:lstStyle/>
          <a:p>
            <a:r>
              <a:rPr lang="en-US" cap="all"/>
              <a:t>Objection</a:t>
            </a:r>
            <a:r>
              <a:rPr lang="en-US"/>
              <a:t> </a:t>
            </a:r>
            <a:r>
              <a:rPr lang="en-US" cap="all">
                <a:solidFill>
                  <a:schemeClr val="accent1"/>
                </a:solidFill>
              </a:rPr>
              <a:t>Handling</a:t>
            </a:r>
          </a:p>
        </p:txBody>
      </p:sp>
      <p:pic>
        <p:nvPicPr>
          <p:cNvPr id="4" name="Picture 3" descr="A person pointing at a blackboard">
            <a:extLst>
              <a:ext uri="{FF2B5EF4-FFF2-40B4-BE49-F238E27FC236}">
                <a16:creationId xmlns:a16="http://schemas.microsoft.com/office/drawing/2014/main" id="{0B77BE43-F417-A810-68FE-C6CB44CE8120}"/>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3599226" y="2773778"/>
            <a:ext cx="4853283" cy="2219325"/>
          </a:xfrm>
          <a:prstGeom prst="rect">
            <a:avLst/>
          </a:prstGeom>
        </p:spPr>
      </p:pic>
    </p:spTree>
    <p:extLst>
      <p:ext uri="{BB962C8B-B14F-4D97-AF65-F5344CB8AC3E}">
        <p14:creationId xmlns:p14="http://schemas.microsoft.com/office/powerpoint/2010/main" val="426538671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36"/>
        <p:cNvGrpSpPr/>
        <p:nvPr/>
      </p:nvGrpSpPr>
      <p:grpSpPr>
        <a:xfrm>
          <a:off x="0" y="0"/>
          <a:ext cx="0" cy="0"/>
          <a:chOff x="0" y="0"/>
          <a:chExt cx="0" cy="0"/>
        </a:xfrm>
      </p:grpSpPr>
      <p:sp>
        <p:nvSpPr>
          <p:cNvPr id="237" name="Google Shape;237;p37"/>
          <p:cNvSpPr txBox="1">
            <a:spLocks noGrp="1"/>
          </p:cNvSpPr>
          <p:nvPr>
            <p:ph type="title"/>
          </p:nvPr>
        </p:nvSpPr>
        <p:spPr>
          <a:prstGeom prst="rect">
            <a:avLst/>
          </a:prstGeom>
        </p:spPr>
        <p:txBody>
          <a:bodyPr spcFirstLastPara="1" wrap="square" lIns="91425" tIns="91425" rIns="91425" bIns="91425" anchor="t" anchorCtr="0">
            <a:normAutofit/>
          </a:bodyPr>
          <a:lstStyle/>
          <a:p>
            <a:pPr marL="0" lvl="0" indent="0" algn="l" rtl="0">
              <a:spcBef>
                <a:spcPts val="0"/>
              </a:spcBef>
              <a:spcAft>
                <a:spcPts val="0"/>
              </a:spcAft>
              <a:buNone/>
            </a:pPr>
            <a:r>
              <a:rPr lang="en-US"/>
              <a:t>Most common Objections!</a:t>
            </a:r>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1"/>
        <p:cNvGrpSpPr/>
        <p:nvPr/>
      </p:nvGrpSpPr>
      <p:grpSpPr>
        <a:xfrm>
          <a:off x="0" y="0"/>
          <a:ext cx="0" cy="0"/>
          <a:chOff x="0" y="0"/>
          <a:chExt cx="0" cy="0"/>
        </a:xfrm>
      </p:grpSpPr>
      <p:graphicFrame>
        <p:nvGraphicFramePr>
          <p:cNvPr id="6" name="Text Placeholder 3">
            <a:extLst>
              <a:ext uri="{FF2B5EF4-FFF2-40B4-BE49-F238E27FC236}">
                <a16:creationId xmlns:a16="http://schemas.microsoft.com/office/drawing/2014/main" id="{9C242A0E-9A9F-4247-B11D-25C98B35D4E6}"/>
              </a:ext>
            </a:extLst>
          </p:cNvPr>
          <p:cNvGraphicFramePr/>
          <p:nvPr>
            <p:extLst>
              <p:ext uri="{D42A27DB-BD31-4B8C-83A1-F6EECF244321}">
                <p14:modId xmlns:p14="http://schemas.microsoft.com/office/powerpoint/2010/main" val="3389297003"/>
              </p:ext>
            </p:extLst>
          </p:nvPr>
        </p:nvGraphicFramePr>
        <p:xfrm>
          <a:off x="-973138" y="641614"/>
          <a:ext cx="11090276" cy="386027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8"/>
        <p:cNvGrpSpPr/>
        <p:nvPr/>
      </p:nvGrpSpPr>
      <p:grpSpPr>
        <a:xfrm>
          <a:off x="0" y="0"/>
          <a:ext cx="0" cy="0"/>
          <a:chOff x="0" y="0"/>
          <a:chExt cx="0" cy="0"/>
        </a:xfrm>
      </p:grpSpPr>
      <p:sp>
        <p:nvSpPr>
          <p:cNvPr id="200" name="Google Shape;200;p33"/>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2400"/>
              <a:t>1. Acknowledge &amp; Empathize</a:t>
            </a:r>
          </a:p>
          <a:p>
            <a:pPr marL="0" lvl="0" indent="0" algn="l" rtl="0">
              <a:spcBef>
                <a:spcPts val="0"/>
              </a:spcBef>
              <a:spcAft>
                <a:spcPts val="1200"/>
              </a:spcAft>
              <a:buNone/>
            </a:pPr>
            <a:r>
              <a:rPr lang="en-US" sz="2400"/>
              <a:t>2. Ask Probing Questions</a:t>
            </a:r>
          </a:p>
          <a:p>
            <a:pPr marL="0" lvl="0" indent="0" algn="l" rtl="0">
              <a:spcBef>
                <a:spcPts val="0"/>
              </a:spcBef>
              <a:spcAft>
                <a:spcPts val="1200"/>
              </a:spcAft>
              <a:buNone/>
            </a:pPr>
            <a:r>
              <a:rPr lang="en-US" sz="2400"/>
              <a:t>3. Reframe the Focus</a:t>
            </a:r>
          </a:p>
          <a:p>
            <a:pPr marL="0" lvl="0" indent="0" algn="l" rtl="0">
              <a:spcBef>
                <a:spcPts val="0"/>
              </a:spcBef>
              <a:spcAft>
                <a:spcPts val="1200"/>
              </a:spcAft>
              <a:buNone/>
            </a:pPr>
            <a:r>
              <a:rPr lang="en-US" sz="2400"/>
              <a:t>4. Offer Alternatives or Solutions</a:t>
            </a:r>
          </a:p>
          <a:p>
            <a:pPr marL="0" lvl="0" indent="0" algn="l" rtl="0">
              <a:spcBef>
                <a:spcPts val="0"/>
              </a:spcBef>
              <a:spcAft>
                <a:spcPts val="1200"/>
              </a:spcAft>
              <a:buNone/>
            </a:pPr>
            <a:r>
              <a:rPr lang="en-US" sz="2400"/>
              <a:t>5. Reaffirm the Benefits</a:t>
            </a:r>
          </a:p>
          <a:p>
            <a:pPr marL="0" lvl="0" indent="0" algn="l" rtl="0">
              <a:spcBef>
                <a:spcPts val="0"/>
              </a:spcBef>
              <a:spcAft>
                <a:spcPts val="1200"/>
              </a:spcAft>
              <a:buNone/>
            </a:pPr>
            <a:r>
              <a:rPr lang="en-US" sz="2400"/>
              <a:t>6. Set a Follow-Up or Leave the Door Open</a:t>
            </a:r>
          </a:p>
          <a:p>
            <a:pPr marL="0" lvl="0" indent="0" algn="l" rtl="0">
              <a:spcBef>
                <a:spcPts val="0"/>
              </a:spcBef>
              <a:spcAft>
                <a:spcPts val="1200"/>
              </a:spcAft>
              <a:buNone/>
            </a:pPr>
            <a:endParaRPr sz="800"/>
          </a:p>
        </p:txBody>
      </p:sp>
      <p:sp>
        <p:nvSpPr>
          <p:cNvPr id="201" name="Google Shape;201;p33"/>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Objection Handling Pattern</a:t>
            </a:r>
            <a:endParaRPr sz="4400"/>
          </a:p>
        </p:txBody>
      </p:sp>
    </p:spTree>
  </p:cSld>
  <p:clrMapOvr>
    <a:masterClrMapping/>
  </p:clrMapOvr>
  <p:extLst>
    <p:ext uri="{6950BFC3-D8DA-4A85-94F7-54DA5524770B}">
      <p188:commentRel xmlns:p188="http://schemas.microsoft.com/office/powerpoint/2018/8/main" r:id="rId3"/>
    </p:ext>
  </p:extLs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90331BBD-A0A5-B05B-9B01-9BD5B4533872}"/>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98EA6DE5-B1A8-16E2-5E49-7BCAD0119C9E}"/>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050"/>
              <a:t>• “I completely understand—times can be tough. A garage door issue is never something we plan for.” </a:t>
            </a:r>
          </a:p>
          <a:p>
            <a:pPr marL="0" lvl="0" indent="0" algn="l" rtl="0">
              <a:spcBef>
                <a:spcPts val="0"/>
              </a:spcBef>
              <a:spcAft>
                <a:spcPts val="1200"/>
              </a:spcAft>
              <a:buNone/>
            </a:pPr>
            <a:r>
              <a:rPr lang="en-US" sz="1050"/>
              <a:t>• “Your garage door is the largest moving part of your home and critical for security and daily convenience. Putting off repairs could make the problem worse and more expensive down the road.”</a:t>
            </a:r>
          </a:p>
          <a:p>
            <a:pPr marL="0" lvl="0" indent="0" algn="l" rtl="0">
              <a:spcBef>
                <a:spcPts val="0"/>
              </a:spcBef>
              <a:spcAft>
                <a:spcPts val="1200"/>
              </a:spcAft>
              <a:buNone/>
            </a:pPr>
            <a:r>
              <a:rPr lang="en-US" sz="1050"/>
              <a:t>• “Most of our clients see this as an investment in their home’s safety and functionality, especially with how much we rely on our garage doors every day.”</a:t>
            </a:r>
          </a:p>
          <a:p>
            <a:pPr marL="0" lvl="0" indent="0" algn="l" rtl="0">
              <a:spcBef>
                <a:spcPts val="0"/>
              </a:spcBef>
              <a:spcAft>
                <a:spcPts val="1200"/>
              </a:spcAft>
              <a:buNone/>
            </a:pPr>
            <a:r>
              <a:rPr lang="en-US" sz="1050"/>
              <a:t>• “We have options to help make this more manageable. Would splitting the cost into monthly payments work better for you?”</a:t>
            </a:r>
          </a:p>
          <a:p>
            <a:pPr marL="0" lvl="0" indent="0" algn="l" rtl="0">
              <a:spcBef>
                <a:spcPts val="0"/>
              </a:spcBef>
              <a:spcAft>
                <a:spcPts val="1200"/>
              </a:spcAft>
              <a:buNone/>
            </a:pPr>
            <a:r>
              <a:rPr lang="en-US" sz="1050"/>
              <a:t>• “I understand. Can I ask what your biggest concern is about moving forward today? Sometimes we can find a solution that works better for you.”</a:t>
            </a:r>
          </a:p>
          <a:p>
            <a:pPr marL="0" lvl="0" indent="0" algn="l" rtl="0">
              <a:spcBef>
                <a:spcPts val="0"/>
              </a:spcBef>
              <a:spcAft>
                <a:spcPts val="1200"/>
              </a:spcAft>
              <a:buNone/>
            </a:pPr>
            <a:r>
              <a:rPr lang="en-US" sz="1050"/>
              <a:t>• “If budget weren’t a concern, would this be the solution you’d go with? Let’s figure out a way to make this work for you.”</a:t>
            </a:r>
          </a:p>
          <a:p>
            <a:pPr marL="0" lvl="0" indent="0" algn="l" rtl="0">
              <a:spcBef>
                <a:spcPts val="0"/>
              </a:spcBef>
              <a:spcAft>
                <a:spcPts val="1200"/>
              </a:spcAft>
              <a:buNone/>
            </a:pPr>
            <a:r>
              <a:rPr lang="en-US" sz="1050"/>
              <a:t>• “I hear you. My concern is if we wait too long, it could lead to a more costly repair down the line. How can we make this easier for you today?”</a:t>
            </a:r>
          </a:p>
          <a:p>
            <a:pPr marL="0" lvl="0" indent="0" algn="l" rtl="0">
              <a:spcBef>
                <a:spcPts val="0"/>
              </a:spcBef>
              <a:spcAft>
                <a:spcPts val="1200"/>
              </a:spcAft>
              <a:buNone/>
            </a:pPr>
            <a:r>
              <a:rPr lang="en-US" sz="1050"/>
              <a:t>• “We’re running a promotion this month that could help bring the cost down. Would that help make the decision easier?”</a:t>
            </a:r>
          </a:p>
          <a:p>
            <a:pPr marL="0" lvl="0" indent="0" algn="l" rtl="0">
              <a:spcBef>
                <a:spcPts val="0"/>
              </a:spcBef>
              <a:spcAft>
                <a:spcPts val="1200"/>
              </a:spcAft>
              <a:buNone/>
            </a:pPr>
            <a:r>
              <a:rPr lang="en-US" sz="1050"/>
              <a:t>• “I completely understand this might not be the best time for you. If your situation changes or you’d like to explore options down the road, just let us know. We’re here to help.”</a:t>
            </a:r>
          </a:p>
          <a:p>
            <a:pPr marL="0" lvl="0" indent="0" algn="l" rtl="0">
              <a:spcBef>
                <a:spcPts val="0"/>
              </a:spcBef>
              <a:spcAft>
                <a:spcPts val="1200"/>
              </a:spcAft>
              <a:buNone/>
            </a:pPr>
            <a:endParaRPr lang="en-US" sz="800"/>
          </a:p>
          <a:p>
            <a:pPr marL="0" lvl="0" indent="0" algn="l" rtl="0">
              <a:spcBef>
                <a:spcPts val="0"/>
              </a:spcBef>
              <a:spcAft>
                <a:spcPts val="1200"/>
              </a:spcAft>
              <a:buNone/>
            </a:pPr>
            <a:endParaRPr sz="800"/>
          </a:p>
        </p:txBody>
      </p:sp>
      <p:sp>
        <p:nvSpPr>
          <p:cNvPr id="201" name="Google Shape;201;p33">
            <a:extLst>
              <a:ext uri="{FF2B5EF4-FFF2-40B4-BE49-F238E27FC236}">
                <a16:creationId xmlns:a16="http://schemas.microsoft.com/office/drawing/2014/main" id="{3CDDD1F4-BB32-AE54-0678-38BFB145EDF3}"/>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“There is no money.”</a:t>
            </a:r>
            <a:endParaRPr sz="4400"/>
          </a:p>
        </p:txBody>
      </p:sp>
    </p:spTree>
    <p:extLst>
      <p:ext uri="{BB962C8B-B14F-4D97-AF65-F5344CB8AC3E}">
        <p14:creationId xmlns:p14="http://schemas.microsoft.com/office/powerpoint/2010/main" val="235303771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ECB6BB08-2681-F14A-578A-5C5CEDD90F8A}"/>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7C688E9F-943A-EEE3-0857-8F575D39CE50}"/>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fontScale="92500" lnSpcReduction="20000"/>
          </a:bodyPr>
          <a:lstStyle/>
          <a:p>
            <a:pPr marL="0" lvl="0" indent="0" algn="l" rtl="0">
              <a:spcBef>
                <a:spcPts val="0"/>
              </a:spcBef>
              <a:spcAft>
                <a:spcPts val="1200"/>
              </a:spcAft>
              <a:buNone/>
            </a:pPr>
            <a:r>
              <a:rPr lang="en-US" sz="1100"/>
              <a:t>• “I hear you—price is an important factor in making any decision.”</a:t>
            </a:r>
          </a:p>
          <a:p>
            <a:pPr marL="0" lvl="0" indent="0" algn="l" rtl="0">
              <a:spcBef>
                <a:spcPts val="0"/>
              </a:spcBef>
              <a:spcAft>
                <a:spcPts val="1200"/>
              </a:spcAft>
              <a:buNone/>
            </a:pPr>
            <a:r>
              <a:rPr lang="en-US" sz="1100"/>
              <a:t>• “What part of the price concerns you the most? Is it the overall cost or specific components?”</a:t>
            </a:r>
          </a:p>
          <a:p>
            <a:pPr marL="0" lvl="0" indent="0" algn="l" rtl="0">
              <a:spcBef>
                <a:spcPts val="0"/>
              </a:spcBef>
              <a:spcAft>
                <a:spcPts val="1200"/>
              </a:spcAft>
              <a:buNone/>
            </a:pPr>
            <a:r>
              <a:rPr lang="en-US" sz="1100"/>
              <a:t>• “What is your budget for this project? Maybe we can explore options that fit better with what you’re comfortable spending.”</a:t>
            </a:r>
          </a:p>
          <a:p>
            <a:pPr marL="0" lvl="0" indent="0" algn="l" rtl="0">
              <a:spcBef>
                <a:spcPts val="0"/>
              </a:spcBef>
              <a:spcAft>
                <a:spcPts val="1200"/>
              </a:spcAft>
              <a:buNone/>
            </a:pPr>
            <a:r>
              <a:rPr lang="en-US" sz="1100"/>
              <a:t>• “I understand it might seem like a big investment, but here’s the thing: We provide [mention key benefits like high-quality materials, expert installation, long-term warranty, peace of mind, or customer support]. With us, you’re not just paying for a service, you’re investing in long-term reliability and safety.”</a:t>
            </a:r>
          </a:p>
          <a:p>
            <a:pPr marL="0" lvl="0" indent="0" algn="l" rtl="0">
              <a:spcBef>
                <a:spcPts val="0"/>
              </a:spcBef>
              <a:spcAft>
                <a:spcPts val="1200"/>
              </a:spcAft>
              <a:buNone/>
            </a:pPr>
            <a:r>
              <a:rPr lang="en-US" sz="1100"/>
              <a:t>• “Cheaper alternatives might save you money now, but they can lead to higher costs down the road with repairs or replacements. Our approach is designed to save you money in the long run.”</a:t>
            </a:r>
          </a:p>
          <a:p>
            <a:pPr marL="0" lvl="0" indent="0" algn="l" rtl="0">
              <a:spcBef>
                <a:spcPts val="0"/>
              </a:spcBef>
              <a:spcAft>
                <a:spcPts val="1200"/>
              </a:spcAft>
              <a:buNone/>
            </a:pPr>
            <a:r>
              <a:rPr lang="en-US" sz="1100"/>
              <a:t>• “Many of our customers felt the same way at first, but once they saw the difference in quality and service, they were glad they invested in a higher-end solution.”</a:t>
            </a:r>
          </a:p>
          <a:p>
            <a:pPr marL="0" lvl="0" indent="0" algn="l" rtl="0">
              <a:spcBef>
                <a:spcPts val="0"/>
              </a:spcBef>
              <a:spcAft>
                <a:spcPts val="1200"/>
              </a:spcAft>
              <a:buNone/>
            </a:pPr>
            <a:r>
              <a:rPr lang="en-US" sz="1100"/>
              <a:t>• “If the full project is out of budget, we can prioritize the most important work first and tackle the rest later. This way, you can still get the peace of mind without committing to everything at once.”</a:t>
            </a:r>
          </a:p>
          <a:p>
            <a:pPr marL="0" lvl="0" indent="0" algn="l" rtl="0">
              <a:spcBef>
                <a:spcPts val="0"/>
              </a:spcBef>
              <a:spcAft>
                <a:spcPts val="1200"/>
              </a:spcAft>
              <a:buNone/>
            </a:pPr>
            <a:r>
              <a:rPr lang="en-US" sz="1100"/>
              <a:t>“We also offer payment options to make this more affordable for you. Would you be interested in learning more about that?”</a:t>
            </a:r>
          </a:p>
          <a:p>
            <a:pPr marL="0" lvl="0" indent="0" algn="l" rtl="0">
              <a:spcBef>
                <a:spcPts val="0"/>
              </a:spcBef>
              <a:spcAft>
                <a:spcPts val="1200"/>
              </a:spcAft>
              <a:buNone/>
            </a:pPr>
            <a:r>
              <a:rPr lang="en-US" sz="1100"/>
              <a:t>• “At the end of the day, we want you to feel comfortable with your decision, knowing you’re making the best choice for your home. And with our [mention warranty, expertise, or any guarantee], you’re getting far more than just a quick fix.”</a:t>
            </a:r>
          </a:p>
          <a:p>
            <a:pPr marL="0" lvl="0" indent="0" algn="l" rtl="0">
              <a:spcBef>
                <a:spcPts val="0"/>
              </a:spcBef>
              <a:spcAft>
                <a:spcPts val="1200"/>
              </a:spcAft>
              <a:buNone/>
            </a:pPr>
            <a:endParaRPr lang="en-US" sz="800"/>
          </a:p>
          <a:p>
            <a:pPr marL="0" lvl="0" indent="0" algn="l" rtl="0">
              <a:spcBef>
                <a:spcPts val="0"/>
              </a:spcBef>
              <a:spcAft>
                <a:spcPts val="1200"/>
              </a:spcAft>
              <a:buNone/>
            </a:pPr>
            <a:endParaRPr sz="800"/>
          </a:p>
        </p:txBody>
      </p:sp>
      <p:sp>
        <p:nvSpPr>
          <p:cNvPr id="201" name="Google Shape;201;p33">
            <a:extLst>
              <a:ext uri="{FF2B5EF4-FFF2-40B4-BE49-F238E27FC236}">
                <a16:creationId xmlns:a16="http://schemas.microsoft.com/office/drawing/2014/main" id="{6466E0CF-2BA6-7591-E667-289E2AB3A129}"/>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“Its too expensive.”</a:t>
            </a:r>
            <a:endParaRPr sz="4400"/>
          </a:p>
        </p:txBody>
      </p:sp>
    </p:spTree>
    <p:extLst>
      <p:ext uri="{BB962C8B-B14F-4D97-AF65-F5344CB8AC3E}">
        <p14:creationId xmlns:p14="http://schemas.microsoft.com/office/powerpoint/2010/main" val="424405582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ADBC7B38-0F8A-848D-CD5C-E6E8109D5123}"/>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F47A90B7-A735-8190-63D0-2129C7FB1105}"/>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lang="en-US" sz="800"/>
          </a:p>
          <a:p>
            <a:pPr marL="0" lvl="0" indent="0" algn="l" rtl="0">
              <a:spcBef>
                <a:spcPts val="0"/>
              </a:spcBef>
              <a:spcAft>
                <a:spcPts val="1200"/>
              </a:spcAft>
              <a:buNone/>
            </a:pPr>
            <a:r>
              <a:rPr lang="en-US" sz="1200"/>
              <a:t>• “I understand why it might feel that way, and I want to assure you that my goal is to find the best solution for your situation.”</a:t>
            </a:r>
          </a:p>
          <a:p>
            <a:pPr marL="0" lvl="0" indent="0" algn="l" rtl="0">
              <a:spcBef>
                <a:spcPts val="0"/>
              </a:spcBef>
              <a:spcAft>
                <a:spcPts val="1200"/>
              </a:spcAft>
              <a:buNone/>
            </a:pPr>
            <a:r>
              <a:rPr lang="en-US" sz="1200"/>
              <a:t>• “My job is to make sure you understand all your options so you can make an informed decision. Some clients prefer the basic repair, while others want to invest in long-term solutions.”</a:t>
            </a:r>
          </a:p>
          <a:p>
            <a:pPr marL="0" lvl="0" indent="0" algn="l" rtl="0">
              <a:spcBef>
                <a:spcPts val="0"/>
              </a:spcBef>
              <a:spcAft>
                <a:spcPts val="1200"/>
              </a:spcAft>
              <a:buNone/>
            </a:pPr>
            <a:r>
              <a:rPr lang="en-US" sz="1200"/>
              <a:t>• “Can I ask what’s most important to you—saving on upfront costs or ensuring you won’t need another repair anytime soon?”</a:t>
            </a:r>
          </a:p>
          <a:p>
            <a:pPr marL="0" lvl="0" indent="0" algn="l" rtl="0">
              <a:spcBef>
                <a:spcPts val="0"/>
              </a:spcBef>
              <a:spcAft>
                <a:spcPts val="1200"/>
              </a:spcAft>
              <a:buNone/>
            </a:pPr>
            <a:r>
              <a:rPr lang="en-US" sz="1200"/>
              <a:t>• “The reason I’m suggesting this option is because it will prevent future issues and save you money in the long run.”</a:t>
            </a:r>
          </a:p>
          <a:p>
            <a:pPr marL="0" lvl="0" indent="0" algn="l" rtl="0">
              <a:spcBef>
                <a:spcPts val="0"/>
              </a:spcBef>
              <a:spcAft>
                <a:spcPts val="1200"/>
              </a:spcAft>
              <a:buNone/>
            </a:pPr>
            <a:r>
              <a:rPr lang="en-US" sz="1200"/>
              <a:t>• “Think of it like maintaining your car—sometimes a quick fix works, but other times, investing in the right part now prevents a bigger expense later.”</a:t>
            </a:r>
          </a:p>
          <a:p>
            <a:pPr marL="0" lvl="0" indent="0" algn="l" rtl="0">
              <a:spcBef>
                <a:spcPts val="0"/>
              </a:spcBef>
              <a:spcAft>
                <a:spcPts val="1200"/>
              </a:spcAft>
              <a:buNone/>
            </a:pPr>
            <a:r>
              <a:rPr lang="en-US" sz="1200"/>
              <a:t>• “If that feels like too much right now, we can focus on the most critical issue today and revisit the rest later.”</a:t>
            </a:r>
          </a:p>
          <a:p>
            <a:pPr marL="0" lvl="0" indent="0" algn="l" rtl="0">
              <a:spcBef>
                <a:spcPts val="0"/>
              </a:spcBef>
              <a:spcAft>
                <a:spcPts val="1200"/>
              </a:spcAft>
              <a:buNone/>
            </a:pPr>
            <a:r>
              <a:rPr lang="en-US" sz="1200"/>
              <a:t>• “I’m here to help, not pressure you. Whatever option you choose, I want you to feel confident in your decision.”</a:t>
            </a:r>
          </a:p>
          <a:p>
            <a:pPr marL="0" lvl="0" indent="0" algn="l" rtl="0">
              <a:spcBef>
                <a:spcPts val="0"/>
              </a:spcBef>
              <a:spcAft>
                <a:spcPts val="1200"/>
              </a:spcAft>
              <a:buNone/>
            </a:pPr>
            <a:endParaRPr sz="800"/>
          </a:p>
        </p:txBody>
      </p:sp>
      <p:sp>
        <p:nvSpPr>
          <p:cNvPr id="201" name="Google Shape;201;p33">
            <a:extLst>
              <a:ext uri="{FF2B5EF4-FFF2-40B4-BE49-F238E27FC236}">
                <a16:creationId xmlns:a16="http://schemas.microsoft.com/office/drawing/2014/main" id="{0468C592-D85F-F767-5654-88511949BCCB}"/>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“You're just trying to upsell me.”</a:t>
            </a:r>
            <a:endParaRPr sz="4400"/>
          </a:p>
        </p:txBody>
      </p:sp>
    </p:spTree>
    <p:extLst>
      <p:ext uri="{BB962C8B-B14F-4D97-AF65-F5344CB8AC3E}">
        <p14:creationId xmlns:p14="http://schemas.microsoft.com/office/powerpoint/2010/main" val="3223241076"/>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8AF4986B-7E0E-4830-72EA-ED460F5FE74A}"/>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9A413583-24EA-7546-DD7C-61B375ED5A9E}"/>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400"/>
              <a:t>• “I completely understand. This is an important decision, and it makes sense to involve your spouse.”</a:t>
            </a:r>
          </a:p>
          <a:p>
            <a:pPr marL="0" lvl="0" indent="0" algn="l" rtl="0">
              <a:spcBef>
                <a:spcPts val="0"/>
              </a:spcBef>
              <a:spcAft>
                <a:spcPts val="1200"/>
              </a:spcAft>
              <a:buNone/>
            </a:pPr>
            <a:r>
              <a:rPr lang="en-US" sz="1400"/>
              <a:t>• “What do you think your spouse’s biggest question or concern might be about this?”</a:t>
            </a:r>
          </a:p>
          <a:p>
            <a:pPr marL="0" lvl="0" indent="0" algn="l" rtl="0">
              <a:spcBef>
                <a:spcPts val="0"/>
              </a:spcBef>
              <a:spcAft>
                <a:spcPts val="1200"/>
              </a:spcAft>
              <a:buNone/>
            </a:pPr>
            <a:r>
              <a:rPr lang="en-US" sz="1400"/>
              <a:t>• “Would it help if I provided you with a summary or key points to make that conversation easier?”</a:t>
            </a:r>
          </a:p>
          <a:p>
            <a:pPr marL="0" lvl="0" indent="0" algn="l" rtl="0">
              <a:spcBef>
                <a:spcPts val="0"/>
              </a:spcBef>
              <a:spcAft>
                <a:spcPts val="1200"/>
              </a:spcAft>
              <a:buNone/>
            </a:pPr>
            <a:r>
              <a:rPr lang="en-US" sz="1400"/>
              <a:t>• “I completely understand. Just so you know, we’re currently running a promotion that ends soon—do you think they’d want to take advantage of that?”</a:t>
            </a:r>
          </a:p>
          <a:p>
            <a:pPr marL="0" lvl="0" indent="0" algn="l" rtl="0">
              <a:spcBef>
                <a:spcPts val="0"/>
              </a:spcBef>
              <a:spcAft>
                <a:spcPts val="1200"/>
              </a:spcAft>
              <a:buNone/>
            </a:pPr>
            <a:r>
              <a:rPr lang="en-US" sz="1400"/>
              <a:t>• “Would it help if we set up a quick call with both of you? I’d be happy to answer any questions they might have.”</a:t>
            </a:r>
          </a:p>
          <a:p>
            <a:pPr marL="0" lvl="0" indent="0" algn="l" rtl="0">
              <a:spcBef>
                <a:spcPts val="0"/>
              </a:spcBef>
              <a:spcAft>
                <a:spcPts val="1200"/>
              </a:spcAft>
              <a:buNone/>
            </a:pPr>
            <a:r>
              <a:rPr lang="en-US" sz="1400"/>
              <a:t>• “Just to recap, this solution will [highlight key benefits]. Most of my clients find it’s an investment in their home’s safety and convenience.”</a:t>
            </a:r>
          </a:p>
          <a:p>
            <a:pPr marL="0" lvl="0" indent="0" algn="l" rtl="0">
              <a:spcBef>
                <a:spcPts val="0"/>
              </a:spcBef>
              <a:spcAft>
                <a:spcPts val="1200"/>
              </a:spcAft>
              <a:buNone/>
            </a:pPr>
            <a:r>
              <a:rPr lang="en-US" sz="1400"/>
              <a:t>• “When would be a good time for me to check back in after you’ve had that conversation?”</a:t>
            </a:r>
          </a:p>
          <a:p>
            <a:pPr marL="0" lvl="0" indent="0" algn="l" rtl="0">
              <a:spcBef>
                <a:spcPts val="0"/>
              </a:spcBef>
              <a:spcAft>
                <a:spcPts val="1200"/>
              </a:spcAft>
              <a:buNone/>
            </a:pPr>
            <a:endParaRPr lang="en-US" sz="800"/>
          </a:p>
        </p:txBody>
      </p:sp>
      <p:sp>
        <p:nvSpPr>
          <p:cNvPr id="201" name="Google Shape;201;p33">
            <a:extLst>
              <a:ext uri="{FF2B5EF4-FFF2-40B4-BE49-F238E27FC236}">
                <a16:creationId xmlns:a16="http://schemas.microsoft.com/office/drawing/2014/main" id="{2EB128EC-6FE7-7A0F-97CF-5C41EDAAF73D}"/>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“I need to talk to my spouse.”</a:t>
            </a:r>
            <a:endParaRPr sz="4400"/>
          </a:p>
        </p:txBody>
      </p:sp>
    </p:spTree>
    <p:extLst>
      <p:ext uri="{BB962C8B-B14F-4D97-AF65-F5344CB8AC3E}">
        <p14:creationId xmlns:p14="http://schemas.microsoft.com/office/powerpoint/2010/main" val="3406496615"/>
      </p:ext>
    </p:extLst>
  </p:cSld>
  <p:clrMapOvr>
    <a:masterClrMapping/>
  </p:clrMapOvr>
  <p:extLst>
    <p:ext uri="{6950BFC3-D8DA-4A85-94F7-54DA5524770B}">
      <p188:commentRel xmlns:p188="http://schemas.microsoft.com/office/powerpoint/2018/8/main" r:id="rId3"/>
    </p:ext>
  </p:extLs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F1E63BFA-8244-1FD4-FC9F-9E99F31F86E7}"/>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7AF6213E-C354-CCDF-FA3D-FDD1514C427E}"/>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000"/>
              <a:t>• “I understand—price is always a consideration, and it’s smart to compare options.”</a:t>
            </a:r>
          </a:p>
          <a:p>
            <a:pPr marL="0" lvl="0" indent="0" algn="l" rtl="0">
              <a:spcBef>
                <a:spcPts val="0"/>
              </a:spcBef>
              <a:spcAft>
                <a:spcPts val="1200"/>
              </a:spcAft>
              <a:buNone/>
            </a:pPr>
            <a:r>
              <a:rPr lang="en-US" sz="1000"/>
              <a:t>• “Out of curiosity, what’s most important to you in this type of service—price, quality, or reliability?”</a:t>
            </a:r>
          </a:p>
          <a:p>
            <a:pPr marL="0" lvl="0" indent="0" algn="l" rtl="0">
              <a:spcBef>
                <a:spcPts val="0"/>
              </a:spcBef>
              <a:spcAft>
                <a:spcPts val="1200"/>
              </a:spcAft>
              <a:buNone/>
            </a:pPr>
            <a:r>
              <a:rPr lang="en-US" sz="1000"/>
              <a:t>• “Have you had a chance to compare what’s included with their service versus ours?”</a:t>
            </a:r>
          </a:p>
          <a:p>
            <a:pPr marL="0" lvl="0" indent="0" algn="l" rtl="0">
              <a:spcBef>
                <a:spcPts val="0"/>
              </a:spcBef>
              <a:spcAft>
                <a:spcPts val="1200"/>
              </a:spcAft>
              <a:buNone/>
            </a:pPr>
            <a:r>
              <a:rPr lang="en-US" sz="1000"/>
              <a:t>• “While we may not always be the cheapest option, what sets us apart is our [warranty, quality parts, same-day service, or other benefits]. Our clients often tell us they feel the investment was well worth it.”</a:t>
            </a:r>
          </a:p>
          <a:p>
            <a:pPr marL="0" lvl="0" indent="0" algn="l" rtl="0">
              <a:spcBef>
                <a:spcPts val="0"/>
              </a:spcBef>
              <a:spcAft>
                <a:spcPts val="1200"/>
              </a:spcAft>
              <a:buNone/>
            </a:pPr>
            <a:r>
              <a:rPr lang="en-US" sz="1000"/>
              <a:t>• “Cheaper options might save you upfront, but they could lead to more frequent repairs or replacements down the line. We focus on solutions that last.”</a:t>
            </a:r>
          </a:p>
          <a:p>
            <a:pPr marL="0" lvl="0" indent="0" algn="l" rtl="0">
              <a:spcBef>
                <a:spcPts val="0"/>
              </a:spcBef>
              <a:spcAft>
                <a:spcPts val="1200"/>
              </a:spcAft>
              <a:buNone/>
            </a:pPr>
            <a:r>
              <a:rPr lang="en-US" sz="1000"/>
              <a:t>• “I’ve worked with many clients who went with a cheaper option initially but came back to us later because they weren’t satisfied. We want to save you that hassle.”</a:t>
            </a:r>
          </a:p>
          <a:p>
            <a:pPr marL="0" lvl="0" indent="0" algn="l" rtl="0">
              <a:spcBef>
                <a:spcPts val="0"/>
              </a:spcBef>
              <a:spcAft>
                <a:spcPts val="1200"/>
              </a:spcAft>
              <a:buNone/>
            </a:pPr>
            <a:r>
              <a:rPr lang="en-US" sz="1000"/>
              <a:t>• “If cost is a concern, we could explore a phased approach to address the most critical issues first.”</a:t>
            </a:r>
          </a:p>
          <a:p>
            <a:pPr marL="0" lvl="0" indent="0" algn="l" rtl="0">
              <a:spcBef>
                <a:spcPts val="0"/>
              </a:spcBef>
              <a:spcAft>
                <a:spcPts val="1200"/>
              </a:spcAft>
              <a:buNone/>
            </a:pPr>
            <a:r>
              <a:rPr lang="en-US" sz="1000"/>
              <a:t>• “Just a quick note: some cheaper options use lower-quality parts that might not meet safety standards. It’s important to consider what you’re really getting.”</a:t>
            </a:r>
          </a:p>
          <a:p>
            <a:pPr marL="0" lvl="0" indent="0" algn="l" rtl="0">
              <a:spcBef>
                <a:spcPts val="0"/>
              </a:spcBef>
              <a:spcAft>
                <a:spcPts val="1200"/>
              </a:spcAft>
              <a:buNone/>
            </a:pPr>
            <a:r>
              <a:rPr lang="en-US" sz="1000"/>
              <a:t>• “I completely understand wanting to find the best deal. With us, you’re not just paying for the repair—you’re investing in long-term reliability and peace of mind.”</a:t>
            </a:r>
          </a:p>
        </p:txBody>
      </p:sp>
      <p:sp>
        <p:nvSpPr>
          <p:cNvPr id="201" name="Google Shape;201;p33">
            <a:extLst>
              <a:ext uri="{FF2B5EF4-FFF2-40B4-BE49-F238E27FC236}">
                <a16:creationId xmlns:a16="http://schemas.microsoft.com/office/drawing/2014/main" id="{9C3F3E43-C995-B34A-C5F9-4F4A5528FDF5}"/>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“I can get it cheaper elsewhere.”</a:t>
            </a:r>
            <a:endParaRPr sz="4400"/>
          </a:p>
        </p:txBody>
      </p:sp>
    </p:spTree>
    <p:extLst>
      <p:ext uri="{BB962C8B-B14F-4D97-AF65-F5344CB8AC3E}">
        <p14:creationId xmlns:p14="http://schemas.microsoft.com/office/powerpoint/2010/main" val="139576234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13B195F7-586D-060A-68CC-0630EC4E11CD}"/>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7F84F698-9A6E-CE60-933F-F8081AFB043F}"/>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Autofit/>
          </a:bodyPr>
          <a:lstStyle/>
          <a:p>
            <a:pPr marL="0" lvl="0" indent="0" algn="l" rtl="0">
              <a:spcBef>
                <a:spcPts val="0"/>
              </a:spcBef>
              <a:spcAft>
                <a:spcPts val="1200"/>
              </a:spcAft>
              <a:buNone/>
            </a:pPr>
            <a:r>
              <a:rPr lang="en-US" sz="1400"/>
              <a:t>• “Of course, I can provide you with a quote. Let me make sure it’s as accurate and helpful as possible.”</a:t>
            </a:r>
          </a:p>
          <a:p>
            <a:pPr marL="0" lvl="0" indent="0" algn="l" rtl="0">
              <a:spcBef>
                <a:spcPts val="0"/>
              </a:spcBef>
              <a:spcAft>
                <a:spcPts val="1200"/>
              </a:spcAft>
              <a:buNone/>
            </a:pPr>
            <a:r>
              <a:rPr lang="en-US" sz="1400"/>
              <a:t>• “Can I ask what’s most important to you when deciding on this kind of service—price, quality, or timeline?”</a:t>
            </a:r>
          </a:p>
          <a:p>
            <a:pPr marL="0" lvl="0" indent="0" algn="l" rtl="0">
              <a:spcBef>
                <a:spcPts val="0"/>
              </a:spcBef>
              <a:spcAft>
                <a:spcPts val="1200"/>
              </a:spcAft>
              <a:buNone/>
            </a:pPr>
            <a:r>
              <a:rPr lang="en-US" sz="1400"/>
              <a:t>• “Are there any specific concerns or details you’d like me to include in the quote?”</a:t>
            </a:r>
          </a:p>
          <a:p>
            <a:pPr marL="0" lvl="0" indent="0" algn="l" rtl="0">
              <a:spcBef>
                <a:spcPts val="0"/>
              </a:spcBef>
              <a:spcAft>
                <a:spcPts val="1200"/>
              </a:spcAft>
              <a:buNone/>
            </a:pPr>
            <a:r>
              <a:rPr lang="en-US" sz="1400"/>
              <a:t>• “Before I send it over, I’d like to quickly review what we discussed to ensure the quote covers everything you need.”</a:t>
            </a:r>
          </a:p>
          <a:p>
            <a:pPr marL="0" lvl="0" indent="0" algn="l" rtl="0">
              <a:spcBef>
                <a:spcPts val="0"/>
              </a:spcBef>
              <a:spcAft>
                <a:spcPts val="1200"/>
              </a:spcAft>
              <a:buNone/>
            </a:pPr>
            <a:r>
              <a:rPr lang="en-US" sz="1400"/>
              <a:t> “Just so you know, our quotes include [warranty, service guarantees, etc.], which many clients find adds value and peace of mind.”</a:t>
            </a:r>
          </a:p>
          <a:p>
            <a:pPr marL="0" lvl="0" indent="0" algn="l" rtl="0">
              <a:spcBef>
                <a:spcPts val="0"/>
              </a:spcBef>
              <a:spcAft>
                <a:spcPts val="1200"/>
              </a:spcAft>
              <a:buNone/>
            </a:pPr>
            <a:r>
              <a:rPr lang="en-US" sz="1400"/>
              <a:t>• “Once I send the quote, how soon are you looking to move forward?”</a:t>
            </a:r>
          </a:p>
          <a:p>
            <a:pPr marL="0" lvl="0" indent="0" algn="l" rtl="0">
              <a:spcBef>
                <a:spcPts val="0"/>
              </a:spcBef>
              <a:spcAft>
                <a:spcPts val="1200"/>
              </a:spcAft>
              <a:buNone/>
            </a:pPr>
            <a:r>
              <a:rPr lang="en-US" sz="1400"/>
              <a:t>• “The quote is just one piece of the puzzle. Would you like me to walk you through why our service might be a better fit compared to others?”</a:t>
            </a:r>
          </a:p>
        </p:txBody>
      </p:sp>
      <p:sp>
        <p:nvSpPr>
          <p:cNvPr id="201" name="Google Shape;201;p33">
            <a:extLst>
              <a:ext uri="{FF2B5EF4-FFF2-40B4-BE49-F238E27FC236}">
                <a16:creationId xmlns:a16="http://schemas.microsoft.com/office/drawing/2014/main" id="{4CC810C4-A3E2-6FC5-0B80-09332DC72ACA}"/>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“Send me a quote.”</a:t>
            </a:r>
            <a:endParaRPr sz="4400"/>
          </a:p>
        </p:txBody>
      </p:sp>
    </p:spTree>
    <p:extLst>
      <p:ext uri="{BB962C8B-B14F-4D97-AF65-F5344CB8AC3E}">
        <p14:creationId xmlns:p14="http://schemas.microsoft.com/office/powerpoint/2010/main" val="205013515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29B4D76F-5FA8-7434-272F-EFDCC008C49B}"/>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F444D887-D02E-B0B7-DA13-00881D14BFDA}"/>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r>
              <a:rPr lang="en-US" sz="1200"/>
              <a:t>• “I completely understand. Managing multiple projects can be overwhelming—prioritizing is key.”</a:t>
            </a:r>
          </a:p>
          <a:p>
            <a:pPr marL="0" lvl="0" indent="0" algn="l" rtl="0">
              <a:spcBef>
                <a:spcPts val="0"/>
              </a:spcBef>
              <a:spcAft>
                <a:spcPts val="1200"/>
              </a:spcAft>
              <a:buNone/>
            </a:pPr>
            <a:r>
              <a:rPr lang="en-US" sz="1200"/>
              <a:t>• “Out of curiosity, where does the garage door fit into your list of priorities right now?”</a:t>
            </a:r>
          </a:p>
          <a:p>
            <a:pPr marL="0" lvl="0" indent="0" algn="l" rtl="0">
              <a:spcBef>
                <a:spcPts val="0"/>
              </a:spcBef>
              <a:spcAft>
                <a:spcPts val="1200"/>
              </a:spcAft>
              <a:buNone/>
            </a:pPr>
            <a:r>
              <a:rPr lang="en-US" sz="1200"/>
              <a:t>• “What’s the timeline for your other projects? Would addressing this now help avoid overlapping problems later?”</a:t>
            </a:r>
          </a:p>
          <a:p>
            <a:pPr marL="0" lvl="0" indent="0" algn="l" rtl="0">
              <a:spcBef>
                <a:spcPts val="0"/>
              </a:spcBef>
              <a:spcAft>
                <a:spcPts val="1200"/>
              </a:spcAft>
              <a:buNone/>
            </a:pPr>
            <a:r>
              <a:rPr lang="en-US" sz="1200"/>
              <a:t>• “The garage door is something you use every day, and a small issue now could lead to bigger problems down the line. Taking care of this could save time and money later.”</a:t>
            </a:r>
          </a:p>
          <a:p>
            <a:pPr marL="0" lvl="0" indent="0" algn="l" rtl="0">
              <a:spcBef>
                <a:spcPts val="0"/>
              </a:spcBef>
              <a:spcAft>
                <a:spcPts val="1200"/>
              </a:spcAft>
              <a:buNone/>
            </a:pPr>
            <a:r>
              <a:rPr lang="en-US" sz="1200"/>
              <a:t>• “We can focus on the most critical part of the repair or replacement today and revisit the rest when it’s more convenient for you.”</a:t>
            </a:r>
          </a:p>
          <a:p>
            <a:pPr marL="0" lvl="0" indent="0" algn="l" rtl="0">
              <a:spcBef>
                <a:spcPts val="0"/>
              </a:spcBef>
              <a:spcAft>
                <a:spcPts val="1200"/>
              </a:spcAft>
              <a:buNone/>
            </a:pPr>
            <a:r>
              <a:rPr lang="en-US" sz="1200"/>
              <a:t>• “One thing I’d be concerned about is how long this issue can go without causing more damage. Could we find a way to address this now before it affects your other projects?”</a:t>
            </a:r>
          </a:p>
          <a:p>
            <a:pPr marL="0" lvl="0" indent="0" algn="l" rtl="0">
              <a:spcBef>
                <a:spcPts val="0"/>
              </a:spcBef>
              <a:spcAft>
                <a:spcPts val="1200"/>
              </a:spcAft>
              <a:buNone/>
            </a:pPr>
            <a:r>
              <a:rPr lang="en-US" sz="1200"/>
              <a:t>• “When your other projects are complete, you’ll want to know your garage door is reliable and secure. Wouldn’t it be great to have one less thing to worry about?”</a:t>
            </a:r>
          </a:p>
        </p:txBody>
      </p:sp>
      <p:sp>
        <p:nvSpPr>
          <p:cNvPr id="201" name="Google Shape;201;p33">
            <a:extLst>
              <a:ext uri="{FF2B5EF4-FFF2-40B4-BE49-F238E27FC236}">
                <a16:creationId xmlns:a16="http://schemas.microsoft.com/office/drawing/2014/main" id="{A5F0451A-16DE-4981-0D26-FC3FFCF758B4}"/>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“I have other projects on the table” </a:t>
            </a:r>
            <a:endParaRPr sz="4400"/>
          </a:p>
        </p:txBody>
      </p:sp>
    </p:spTree>
    <p:extLst>
      <p:ext uri="{BB962C8B-B14F-4D97-AF65-F5344CB8AC3E}">
        <p14:creationId xmlns:p14="http://schemas.microsoft.com/office/powerpoint/2010/main" val="69307952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800BB8-23B7-0C27-C4F1-8B5150A9CE0C}"/>
              </a:ext>
            </a:extLst>
          </p:cNvPr>
          <p:cNvSpPr>
            <a:spLocks noGrp="1"/>
          </p:cNvSpPr>
          <p:nvPr>
            <p:ph type="title"/>
          </p:nvPr>
        </p:nvSpPr>
        <p:spPr>
          <a:xfrm>
            <a:off x="2151043" y="1289249"/>
            <a:ext cx="6744652" cy="864000"/>
          </a:xfrm>
        </p:spPr>
        <p:txBody>
          <a:bodyPr/>
          <a:lstStyle/>
          <a:p>
            <a:r>
              <a:rPr lang="en-US"/>
              <a:t>What is an objection?</a:t>
            </a:r>
          </a:p>
        </p:txBody>
      </p:sp>
      <p:sp>
        <p:nvSpPr>
          <p:cNvPr id="3" name="TextBox 2">
            <a:extLst>
              <a:ext uri="{FF2B5EF4-FFF2-40B4-BE49-F238E27FC236}">
                <a16:creationId xmlns:a16="http://schemas.microsoft.com/office/drawing/2014/main" id="{937567AC-659B-4016-2DD0-CE4C282BB099}"/>
              </a:ext>
            </a:extLst>
          </p:cNvPr>
          <p:cNvSpPr txBox="1"/>
          <p:nvPr/>
        </p:nvSpPr>
        <p:spPr>
          <a:xfrm>
            <a:off x="2151043" y="2765146"/>
            <a:ext cx="6210231" cy="1384995"/>
          </a:xfrm>
          <a:prstGeom prst="rect">
            <a:avLst/>
          </a:prstGeom>
          <a:noFill/>
        </p:spPr>
        <p:txBody>
          <a:bodyPr wrap="square" rtlCol="0">
            <a:spAutoFit/>
          </a:bodyPr>
          <a:lstStyle/>
          <a:p>
            <a:r>
              <a:rPr lang="en-US">
                <a:solidFill>
                  <a:schemeClr val="bg1"/>
                </a:solidFill>
              </a:rPr>
              <a:t>In sales, an </a:t>
            </a:r>
            <a:r>
              <a:rPr lang="en-US" b="1">
                <a:solidFill>
                  <a:schemeClr val="bg1"/>
                </a:solidFill>
              </a:rPr>
              <a:t>objection</a:t>
            </a:r>
            <a:r>
              <a:rPr lang="en-US">
                <a:solidFill>
                  <a:schemeClr val="bg1"/>
                </a:solidFill>
              </a:rPr>
              <a:t> refers to a statement, concern, or reason raised by a potential customer that expresses hesitation, doubt, or resistance to making a purchase. Objections typically arise during the sales process when the prospect is unsure about the product or service, its value, or whether it meets their needs. These objections can be related to factors such as price, product features, timing, competition, or perceived risks.</a:t>
            </a:r>
          </a:p>
        </p:txBody>
      </p:sp>
    </p:spTree>
    <p:extLst>
      <p:ext uri="{BB962C8B-B14F-4D97-AF65-F5344CB8AC3E}">
        <p14:creationId xmlns:p14="http://schemas.microsoft.com/office/powerpoint/2010/main" val="801666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65647236-C855-C441-832C-46A8D2D53FDE}"/>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6C024599-932B-E744-109E-8F8F57D6973E}"/>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a:bodyPr>
          <a:lstStyle/>
          <a:p>
            <a:pPr marL="0" lvl="0" indent="0" algn="l" rtl="0">
              <a:spcBef>
                <a:spcPts val="0"/>
              </a:spcBef>
              <a:spcAft>
                <a:spcPts val="1200"/>
              </a:spcAft>
              <a:buNone/>
            </a:pPr>
            <a:endParaRPr lang="en-US" sz="800"/>
          </a:p>
          <a:p>
            <a:pPr marL="0" lvl="0" indent="0" algn="l" rtl="0">
              <a:spcBef>
                <a:spcPts val="0"/>
              </a:spcBef>
              <a:spcAft>
                <a:spcPts val="1200"/>
              </a:spcAft>
              <a:buNone/>
            </a:pPr>
            <a:r>
              <a:rPr lang="en-US" sz="1050"/>
              <a:t>• “I completely understand—it’s smart to shop around and compare options to make sure you’re getting the best deal.”</a:t>
            </a:r>
          </a:p>
          <a:p>
            <a:pPr marL="0" lvl="0" indent="0" algn="l" rtl="0">
              <a:spcBef>
                <a:spcPts val="0"/>
              </a:spcBef>
              <a:spcAft>
                <a:spcPts val="1200"/>
              </a:spcAft>
              <a:buNone/>
            </a:pPr>
            <a:r>
              <a:rPr lang="en-US" sz="1050"/>
              <a:t>• “What’s most important to you in choosing the right service? Price, quality, or reliability?”</a:t>
            </a:r>
          </a:p>
          <a:p>
            <a:pPr marL="0" lvl="0" indent="0" algn="l" rtl="0">
              <a:spcBef>
                <a:spcPts val="0"/>
              </a:spcBef>
              <a:spcAft>
                <a:spcPts val="1200"/>
              </a:spcAft>
              <a:buNone/>
            </a:pPr>
            <a:r>
              <a:rPr lang="en-US" sz="1050"/>
              <a:t>• “Have you had a chance to look at what’s included in other companies’ quotes? Sometimes the price difference is due to differences in service or quality.”</a:t>
            </a:r>
          </a:p>
          <a:p>
            <a:pPr marL="0" lvl="0" indent="0" algn="l" rtl="0">
              <a:spcBef>
                <a:spcPts val="0"/>
              </a:spcBef>
              <a:spcAft>
                <a:spcPts val="1200"/>
              </a:spcAft>
              <a:buNone/>
            </a:pPr>
            <a:r>
              <a:rPr lang="en-US" sz="1050"/>
              <a:t>• “While price is always a consideration, our service stands out because [mention your unique advantages like warranty, expertise, quick response time, or quality materials].”</a:t>
            </a:r>
          </a:p>
          <a:p>
            <a:pPr marL="0" lvl="0" indent="0" algn="l" rtl="0">
              <a:spcBef>
                <a:spcPts val="0"/>
              </a:spcBef>
              <a:spcAft>
                <a:spcPts val="1200"/>
              </a:spcAft>
              <a:buNone/>
            </a:pPr>
            <a:r>
              <a:rPr lang="en-US" sz="1050"/>
              <a:t>• “Some of our clients initially shopped around but found that what we offer in terms of [service, warranties, reliability, or convenience] was well worth the investment.”</a:t>
            </a:r>
          </a:p>
          <a:p>
            <a:pPr marL="0" lvl="0" indent="0" algn="l" rtl="0">
              <a:spcBef>
                <a:spcPts val="0"/>
              </a:spcBef>
              <a:spcAft>
                <a:spcPts val="1200"/>
              </a:spcAft>
              <a:buNone/>
            </a:pPr>
            <a:r>
              <a:rPr lang="en-US" sz="1050"/>
              <a:t>• “I’m happy to help answer any questions you may have while shopping around, whether it’s comparing services or understanding what’s included in your quote.”</a:t>
            </a:r>
          </a:p>
          <a:p>
            <a:pPr marL="0" lvl="0" indent="0" algn="l" rtl="0">
              <a:spcBef>
                <a:spcPts val="0"/>
              </a:spcBef>
              <a:spcAft>
                <a:spcPts val="1200"/>
              </a:spcAft>
              <a:buNone/>
            </a:pPr>
            <a:r>
              <a:rPr lang="en-US" sz="1050"/>
              <a:t>• “I just want to mention that we’re currently running a promotion that may help you save, but it’s only available for a limited time.”</a:t>
            </a:r>
            <a:endParaRPr sz="1050"/>
          </a:p>
        </p:txBody>
      </p:sp>
      <p:sp>
        <p:nvSpPr>
          <p:cNvPr id="201" name="Google Shape;201;p33">
            <a:extLst>
              <a:ext uri="{FF2B5EF4-FFF2-40B4-BE49-F238E27FC236}">
                <a16:creationId xmlns:a16="http://schemas.microsoft.com/office/drawing/2014/main" id="{800BE5B5-767F-AABC-C2E1-B84C589A4F9D}"/>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“Let me shop around.” </a:t>
            </a:r>
            <a:endParaRPr sz="4400"/>
          </a:p>
        </p:txBody>
      </p:sp>
    </p:spTree>
    <p:extLst>
      <p:ext uri="{BB962C8B-B14F-4D97-AF65-F5344CB8AC3E}">
        <p14:creationId xmlns:p14="http://schemas.microsoft.com/office/powerpoint/2010/main" val="182168239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818715F1-0395-1BAB-CC95-0AEB89290FC1}"/>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EEF2B540-E4BC-3DEF-BB7C-8B83B340CDDB}"/>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endParaRPr lang="en-US" sz="800"/>
          </a:p>
          <a:p>
            <a:pPr marL="0" lvl="0" indent="0" algn="l" rtl="0">
              <a:spcBef>
                <a:spcPts val="0"/>
              </a:spcBef>
              <a:spcAft>
                <a:spcPts val="1200"/>
              </a:spcAft>
              <a:buNone/>
            </a:pPr>
            <a:r>
              <a:rPr lang="en-US" sz="1400"/>
              <a:t>• “I understand, and I want to make sure you feel comfortable with your decision.”</a:t>
            </a:r>
          </a:p>
          <a:p>
            <a:pPr marL="0" lvl="0" indent="0" algn="l" rtl="0">
              <a:spcBef>
                <a:spcPts val="0"/>
              </a:spcBef>
              <a:spcAft>
                <a:spcPts val="1200"/>
              </a:spcAft>
              <a:buNone/>
            </a:pPr>
            <a:r>
              <a:rPr lang="en-US" sz="1400"/>
              <a:t>• “Is there anything specific you’re still unsure about or would like more information on?”</a:t>
            </a:r>
          </a:p>
          <a:p>
            <a:pPr marL="0" lvl="0" indent="0" algn="l" rtl="0">
              <a:spcBef>
                <a:spcPts val="0"/>
              </a:spcBef>
              <a:spcAft>
                <a:spcPts val="1200"/>
              </a:spcAft>
              <a:buNone/>
            </a:pPr>
            <a:r>
              <a:rPr lang="en-US" sz="1400"/>
              <a:t>• “What part of the decision process are you still thinking over? Maybe I can help clarify something for you.”</a:t>
            </a:r>
          </a:p>
          <a:p>
            <a:pPr marL="0" lvl="0" indent="0" algn="l" rtl="0">
              <a:spcBef>
                <a:spcPts val="0"/>
              </a:spcBef>
              <a:spcAft>
                <a:spcPts val="1200"/>
              </a:spcAft>
              <a:buNone/>
            </a:pPr>
            <a:r>
              <a:rPr lang="en-US" sz="1400"/>
              <a:t>• “I’m happy to answer any questions as you think it over. Would it be helpful if I provided you with a breakdown of the proposal or a summary of the key benefits?”</a:t>
            </a:r>
          </a:p>
          <a:p>
            <a:pPr marL="0" lvl="0" indent="0" algn="l" rtl="0">
              <a:spcBef>
                <a:spcPts val="0"/>
              </a:spcBef>
              <a:spcAft>
                <a:spcPts val="1200"/>
              </a:spcAft>
              <a:buNone/>
            </a:pPr>
            <a:r>
              <a:rPr lang="en-US" sz="1400"/>
              <a:t>• “I know this is an important decision, and I want to make sure you have all the information to make the best choice for you. Just to recap, here are the key benefits that set us apart [mention key points like reliability, quality, or warranty].”</a:t>
            </a:r>
          </a:p>
          <a:p>
            <a:pPr marL="0" lvl="0" indent="0" algn="l" rtl="0">
              <a:spcBef>
                <a:spcPts val="0"/>
              </a:spcBef>
              <a:spcAft>
                <a:spcPts val="1200"/>
              </a:spcAft>
              <a:buNone/>
            </a:pPr>
            <a:r>
              <a:rPr lang="en-US" sz="1400"/>
              <a:t>• “Just to let you know, we’re currently running a promotion that ends soon. It might be worth considering if that could work for you.”</a:t>
            </a:r>
          </a:p>
          <a:p>
            <a:pPr marL="0" lvl="0" indent="0" algn="l" rtl="0">
              <a:spcBef>
                <a:spcPts val="0"/>
              </a:spcBef>
              <a:spcAft>
                <a:spcPts val="1200"/>
              </a:spcAft>
              <a:buNone/>
            </a:pPr>
            <a:endParaRPr sz="800"/>
          </a:p>
        </p:txBody>
      </p:sp>
      <p:sp>
        <p:nvSpPr>
          <p:cNvPr id="201" name="Google Shape;201;p33">
            <a:extLst>
              <a:ext uri="{FF2B5EF4-FFF2-40B4-BE49-F238E27FC236}">
                <a16:creationId xmlns:a16="http://schemas.microsoft.com/office/drawing/2014/main" id="{51F8C802-748D-FF93-6BE8-86DFA17F285C}"/>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fontScale="90000"/>
          </a:bodyPr>
          <a:lstStyle/>
          <a:p>
            <a:pPr marL="0" lvl="0" indent="0" algn="ctr" rtl="0">
              <a:spcBef>
                <a:spcPts val="0"/>
              </a:spcBef>
              <a:spcAft>
                <a:spcPts val="0"/>
              </a:spcAft>
              <a:buNone/>
            </a:pPr>
            <a:r>
              <a:rPr lang="en-US" sz="4400"/>
              <a:t>“I’ll think about it and get back to you.” </a:t>
            </a:r>
            <a:endParaRPr sz="4400"/>
          </a:p>
        </p:txBody>
      </p:sp>
    </p:spTree>
    <p:extLst>
      <p:ext uri="{BB962C8B-B14F-4D97-AF65-F5344CB8AC3E}">
        <p14:creationId xmlns:p14="http://schemas.microsoft.com/office/powerpoint/2010/main" val="70214767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98">
          <a:extLst>
            <a:ext uri="{FF2B5EF4-FFF2-40B4-BE49-F238E27FC236}">
              <a16:creationId xmlns:a16="http://schemas.microsoft.com/office/drawing/2014/main" id="{C1AA7E8D-CE80-C07C-AA8E-713E4A06FC77}"/>
            </a:ext>
          </a:extLst>
        </p:cNvPr>
        <p:cNvGrpSpPr/>
        <p:nvPr/>
      </p:nvGrpSpPr>
      <p:grpSpPr>
        <a:xfrm>
          <a:off x="0" y="0"/>
          <a:ext cx="0" cy="0"/>
          <a:chOff x="0" y="0"/>
          <a:chExt cx="0" cy="0"/>
        </a:xfrm>
      </p:grpSpPr>
      <p:sp>
        <p:nvSpPr>
          <p:cNvPr id="200" name="Google Shape;200;p33">
            <a:extLst>
              <a:ext uri="{FF2B5EF4-FFF2-40B4-BE49-F238E27FC236}">
                <a16:creationId xmlns:a16="http://schemas.microsoft.com/office/drawing/2014/main" id="{A3C6B7A2-AF26-D498-AFB9-D7727C99D033}"/>
              </a:ext>
            </a:extLst>
          </p:cNvPr>
          <p:cNvSpPr txBox="1">
            <a:spLocks noGrp="1"/>
          </p:cNvSpPr>
          <p:nvPr>
            <p:ph type="body" idx="1"/>
          </p:nvPr>
        </p:nvSpPr>
        <p:spPr>
          <a:xfrm>
            <a:off x="311699" y="1292771"/>
            <a:ext cx="8548521" cy="3790031"/>
          </a:xfrm>
          <a:prstGeom prst="rect">
            <a:avLst/>
          </a:prstGeom>
        </p:spPr>
        <p:txBody>
          <a:bodyPr spcFirstLastPara="1" wrap="square" lIns="91425" tIns="91425" rIns="91425" bIns="91425" anchor="t" anchorCtr="0">
            <a:normAutofit lnSpcReduction="10000"/>
          </a:bodyPr>
          <a:lstStyle/>
          <a:p>
            <a:pPr marL="0" lvl="0" indent="0" algn="l" rtl="0">
              <a:spcBef>
                <a:spcPts val="0"/>
              </a:spcBef>
              <a:spcAft>
                <a:spcPts val="1200"/>
              </a:spcAft>
              <a:buNone/>
            </a:pPr>
            <a:endParaRPr lang="en-US" sz="800"/>
          </a:p>
          <a:p>
            <a:pPr marL="0" lvl="0" indent="0" algn="l" rtl="0">
              <a:spcBef>
                <a:spcPts val="0"/>
              </a:spcBef>
              <a:spcAft>
                <a:spcPts val="1200"/>
              </a:spcAft>
              <a:buNone/>
            </a:pPr>
            <a:r>
              <a:rPr lang="en-US" sz="1400"/>
              <a:t>“I’m sorry if I’ve done something to upset you—that’s not my intention.”</a:t>
            </a:r>
          </a:p>
          <a:p>
            <a:pPr marL="0" lvl="0" indent="0" algn="l" rtl="0">
              <a:spcBef>
                <a:spcPts val="0"/>
              </a:spcBef>
              <a:spcAft>
                <a:spcPts val="1200"/>
              </a:spcAft>
              <a:buNone/>
            </a:pPr>
            <a:r>
              <a:rPr lang="en-US" sz="1400"/>
              <a:t>• “I understand that I might not be the right fit for everyone, and that’s okay. My goal is to make sure you get the service you need.”</a:t>
            </a:r>
          </a:p>
          <a:p>
            <a:pPr marL="0" lvl="0" indent="0" algn="l" rtl="0">
              <a:spcBef>
                <a:spcPts val="0"/>
              </a:spcBef>
              <a:spcAft>
                <a:spcPts val="1200"/>
              </a:spcAft>
              <a:buNone/>
            </a:pPr>
            <a:r>
              <a:rPr lang="en-US" sz="1400"/>
              <a:t>• “Let’s focus on what’s most important to you. What can I do to make this process easier for you?”</a:t>
            </a:r>
          </a:p>
          <a:p>
            <a:pPr marL="0" lvl="0" indent="0" algn="l" rtl="0">
              <a:spcBef>
                <a:spcPts val="0"/>
              </a:spcBef>
              <a:spcAft>
                <a:spcPts val="1200"/>
              </a:spcAft>
              <a:buNone/>
            </a:pPr>
            <a:r>
              <a:rPr lang="en-US" sz="1400"/>
              <a:t>• “I know we might not see eye-to-eye, but we both want the same thing: a safe, reliable garage door for your home.”</a:t>
            </a:r>
          </a:p>
          <a:p>
            <a:pPr marL="0" lvl="0" indent="0" algn="l" rtl="0">
              <a:spcBef>
                <a:spcPts val="0"/>
              </a:spcBef>
              <a:spcAft>
                <a:spcPts val="1200"/>
              </a:spcAft>
              <a:buNone/>
            </a:pPr>
            <a:r>
              <a:rPr lang="en-US" sz="1400"/>
              <a:t>• “If there’s something I’ve said or done that didn’t sit right, please let me know. I’d like to make things right.”</a:t>
            </a:r>
          </a:p>
          <a:p>
            <a:pPr marL="0" lvl="0" indent="0" algn="l" rtl="0">
              <a:spcBef>
                <a:spcPts val="0"/>
              </a:spcBef>
              <a:spcAft>
                <a:spcPts val="1200"/>
              </a:spcAft>
              <a:buNone/>
            </a:pPr>
            <a:r>
              <a:rPr lang="en-US" sz="1400"/>
              <a:t>• “If you’d feel more comfortable working with someone else on our team, I’d be happy to arrange that for you.”</a:t>
            </a:r>
          </a:p>
          <a:p>
            <a:pPr marL="0" lvl="0" indent="0" algn="l" rtl="0">
              <a:spcBef>
                <a:spcPts val="0"/>
              </a:spcBef>
              <a:spcAft>
                <a:spcPts val="1200"/>
              </a:spcAft>
              <a:buNone/>
            </a:pPr>
            <a:r>
              <a:rPr lang="en-US" sz="1400"/>
              <a:t>• “I’m here to help, whether it’s with me or someone else. At the end of the day, I want to make sure you’re taken care of.”</a:t>
            </a:r>
            <a:endParaRPr sz="1400"/>
          </a:p>
        </p:txBody>
      </p:sp>
      <p:sp>
        <p:nvSpPr>
          <p:cNvPr id="201" name="Google Shape;201;p33">
            <a:extLst>
              <a:ext uri="{FF2B5EF4-FFF2-40B4-BE49-F238E27FC236}">
                <a16:creationId xmlns:a16="http://schemas.microsoft.com/office/drawing/2014/main" id="{F007D628-8BE9-2470-695E-61202789EF26}"/>
              </a:ext>
            </a:extLst>
          </p:cNvPr>
          <p:cNvSpPr txBox="1">
            <a:spLocks noGrp="1"/>
          </p:cNvSpPr>
          <p:nvPr>
            <p:ph type="title" idx="2"/>
          </p:nvPr>
        </p:nvSpPr>
        <p:spPr>
          <a:xfrm>
            <a:off x="-63743" y="0"/>
            <a:ext cx="9207743" cy="1154036"/>
          </a:xfrm>
          <a:prstGeom prst="rect">
            <a:avLst/>
          </a:prstGeom>
        </p:spPr>
        <p:txBody>
          <a:bodyPr spcFirstLastPara="1" wrap="square" lIns="91425" tIns="91425" rIns="91425" bIns="91425" anchor="b" anchorCtr="0">
            <a:normAutofit/>
          </a:bodyPr>
          <a:lstStyle/>
          <a:p>
            <a:pPr marL="0" lvl="0" indent="0" algn="ctr" rtl="0">
              <a:spcBef>
                <a:spcPts val="0"/>
              </a:spcBef>
              <a:spcAft>
                <a:spcPts val="0"/>
              </a:spcAft>
              <a:buNone/>
            </a:pPr>
            <a:r>
              <a:rPr lang="en-US" sz="4400"/>
              <a:t>“I don’t like you” </a:t>
            </a:r>
            <a:endParaRPr sz="4400"/>
          </a:p>
        </p:txBody>
      </p:sp>
    </p:spTree>
    <p:extLst>
      <p:ext uri="{BB962C8B-B14F-4D97-AF65-F5344CB8AC3E}">
        <p14:creationId xmlns:p14="http://schemas.microsoft.com/office/powerpoint/2010/main" val="70125156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ED5704-C572-F5FB-956A-7AF05B3E927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22A002-0A5F-A453-691A-C27D0F5A6471}"/>
              </a:ext>
            </a:extLst>
          </p:cNvPr>
          <p:cNvSpPr>
            <a:spLocks noGrp="1"/>
          </p:cNvSpPr>
          <p:nvPr>
            <p:ph type="title"/>
          </p:nvPr>
        </p:nvSpPr>
        <p:spPr/>
        <p:txBody>
          <a:bodyPr>
            <a:normAutofit fontScale="90000"/>
          </a:bodyPr>
          <a:lstStyle/>
          <a:p>
            <a:r>
              <a:rPr lang="en-US"/>
              <a:t>This To Remember!</a:t>
            </a:r>
          </a:p>
        </p:txBody>
      </p:sp>
      <p:sp>
        <p:nvSpPr>
          <p:cNvPr id="3" name="Text Placeholder 2">
            <a:extLst>
              <a:ext uri="{FF2B5EF4-FFF2-40B4-BE49-F238E27FC236}">
                <a16:creationId xmlns:a16="http://schemas.microsoft.com/office/drawing/2014/main" id="{C37AC01A-7367-EE30-7A27-92D9D0FFEE89}"/>
              </a:ext>
            </a:extLst>
          </p:cNvPr>
          <p:cNvSpPr>
            <a:spLocks noGrp="1"/>
          </p:cNvSpPr>
          <p:nvPr>
            <p:ph type="body" idx="1"/>
          </p:nvPr>
        </p:nvSpPr>
        <p:spPr/>
        <p:txBody>
          <a:bodyPr>
            <a:normAutofit fontScale="92500" lnSpcReduction="20000"/>
          </a:bodyPr>
          <a:lstStyle/>
          <a:p>
            <a:pPr marL="114300" indent="0">
              <a:buNone/>
            </a:pPr>
            <a:r>
              <a:rPr lang="en-US" b="0" i="0" u="none" strike="noStrike">
                <a:solidFill>
                  <a:srgbClr val="000000"/>
                </a:solidFill>
                <a:effectLst/>
                <a:latin typeface="Calibri" panose="020F0502020204030204" pitchFamily="34" charset="0"/>
              </a:rPr>
              <a:t>1. Acknowledge &amp; Empathize</a:t>
            </a:r>
          </a:p>
          <a:p>
            <a:r>
              <a:rPr lang="en-US" b="0" i="0" u="none" strike="noStrike">
                <a:solidFill>
                  <a:srgbClr val="000000"/>
                </a:solidFill>
                <a:effectLst/>
                <a:latin typeface="Calibri" panose="020F0502020204030204" pitchFamily="34" charset="0"/>
              </a:rPr>
              <a:t>Show understanding of their concern and validate their feelings.</a:t>
            </a:r>
          </a:p>
          <a:p>
            <a:pPr marL="114300" indent="0">
              <a:buNone/>
            </a:pPr>
            <a:r>
              <a:rPr lang="en-US" b="0" i="0" u="none" strike="noStrike">
                <a:solidFill>
                  <a:srgbClr val="000000"/>
                </a:solidFill>
                <a:effectLst/>
                <a:latin typeface="Calibri" panose="020F0502020204030204" pitchFamily="34" charset="0"/>
              </a:rPr>
              <a:t>2. Ask Probing Questions</a:t>
            </a:r>
          </a:p>
          <a:p>
            <a:r>
              <a:rPr lang="en-US" b="0" i="0" u="none" strike="noStrike">
                <a:solidFill>
                  <a:srgbClr val="000000"/>
                </a:solidFill>
                <a:effectLst/>
                <a:latin typeface="Calibri" panose="020F0502020204030204" pitchFamily="34" charset="0"/>
              </a:rPr>
              <a:t>Dig deeper to uncover the root cause of their objection.</a:t>
            </a:r>
          </a:p>
          <a:p>
            <a:pPr marL="114300" indent="0">
              <a:buNone/>
            </a:pPr>
            <a:r>
              <a:rPr lang="en-US" b="0" i="0" u="none" strike="noStrike">
                <a:solidFill>
                  <a:srgbClr val="000000"/>
                </a:solidFill>
                <a:effectLst/>
                <a:latin typeface="Calibri" panose="020F0502020204030204" pitchFamily="34" charset="0"/>
              </a:rPr>
              <a:t>3. Reframe the Focus</a:t>
            </a:r>
          </a:p>
          <a:p>
            <a:r>
              <a:rPr lang="en-US" b="0" i="0" u="none" strike="noStrike">
                <a:solidFill>
                  <a:srgbClr val="000000"/>
                </a:solidFill>
                <a:effectLst/>
                <a:latin typeface="Calibri" panose="020F0502020204030204" pitchFamily="34" charset="0"/>
              </a:rPr>
              <a:t>Shift the conversation toward value, long-term benefits, or quality.</a:t>
            </a:r>
          </a:p>
          <a:p>
            <a:pPr marL="114300" indent="0">
              <a:buNone/>
            </a:pPr>
            <a:r>
              <a:rPr lang="en-US" b="0" i="0" u="none" strike="noStrike">
                <a:solidFill>
                  <a:srgbClr val="000000"/>
                </a:solidFill>
                <a:effectLst/>
                <a:latin typeface="Calibri" panose="020F0502020204030204" pitchFamily="34" charset="0"/>
              </a:rPr>
              <a:t>4. Offer Alternatives or Solutions</a:t>
            </a:r>
          </a:p>
          <a:p>
            <a:r>
              <a:rPr lang="en-US" b="0" i="0" u="none" strike="noStrike">
                <a:solidFill>
                  <a:srgbClr val="000000"/>
                </a:solidFill>
                <a:effectLst/>
                <a:latin typeface="Calibri" panose="020F0502020204030204" pitchFamily="34" charset="0"/>
              </a:rPr>
              <a:t>Provide options that address their concerns, such as payment plans or phased solutions.</a:t>
            </a:r>
          </a:p>
          <a:p>
            <a:pPr marL="114300" indent="0">
              <a:buNone/>
            </a:pPr>
            <a:r>
              <a:rPr lang="en-US" b="0" i="0" u="none" strike="noStrike">
                <a:solidFill>
                  <a:srgbClr val="000000"/>
                </a:solidFill>
                <a:effectLst/>
                <a:latin typeface="Calibri" panose="020F0502020204030204" pitchFamily="34" charset="0"/>
              </a:rPr>
              <a:t>5. Reaffirm the Benefits</a:t>
            </a:r>
          </a:p>
          <a:p>
            <a:r>
              <a:rPr lang="en-US" b="0" i="0" u="none" strike="noStrike">
                <a:solidFill>
                  <a:srgbClr val="000000"/>
                </a:solidFill>
                <a:effectLst/>
                <a:latin typeface="Calibri" panose="020F0502020204030204" pitchFamily="34" charset="0"/>
              </a:rPr>
              <a:t>Reinforce why your offer stands out and how it will help them in the long run.</a:t>
            </a:r>
          </a:p>
          <a:p>
            <a:pPr marL="114300" indent="0">
              <a:buNone/>
            </a:pPr>
            <a:r>
              <a:rPr lang="en-US" b="0" i="0" u="none" strike="noStrike">
                <a:solidFill>
                  <a:srgbClr val="000000"/>
                </a:solidFill>
                <a:effectLst/>
                <a:latin typeface="Calibri" panose="020F0502020204030204" pitchFamily="34" charset="0"/>
              </a:rPr>
              <a:t>6. Set a Follow-Up or Leave the Door Open</a:t>
            </a:r>
          </a:p>
          <a:p>
            <a:r>
              <a:rPr lang="en-US" b="0" i="0" u="none" strike="noStrike">
                <a:solidFill>
                  <a:srgbClr val="000000"/>
                </a:solidFill>
                <a:effectLst/>
                <a:latin typeface="Calibri" panose="020F0502020204030204" pitchFamily="34" charset="0"/>
              </a:rPr>
              <a:t>Let them know you’re available to answer more questions and schedule a follow-up.</a:t>
            </a:r>
          </a:p>
        </p:txBody>
      </p:sp>
    </p:spTree>
    <p:extLst>
      <p:ext uri="{BB962C8B-B14F-4D97-AF65-F5344CB8AC3E}">
        <p14:creationId xmlns:p14="http://schemas.microsoft.com/office/powerpoint/2010/main" val="257901382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71182174"/>
      </p:ext>
    </p:extLst>
  </p:cSld>
  <p:clrMapOvr>
    <a:masterClrMapping/>
  </p:clrMapOvr>
  <p:extLst>
    <p:ext uri="{6950BFC3-D8DA-4A85-94F7-54DA5524770B}">
      <p188:commentRel xmlns:p188="http://schemas.microsoft.com/office/powerpoint/2018/8/main" r:id="rId2"/>
    </p:ext>
  </p:extLs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DE15923-B048-BB30-5589-B88D9F09E0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D77D10-0BC0-BE9E-FBE3-DFE7D7FBDF4F}"/>
              </a:ext>
            </a:extLst>
          </p:cNvPr>
          <p:cNvSpPr>
            <a:spLocks noGrp="1"/>
          </p:cNvSpPr>
          <p:nvPr>
            <p:ph type="title"/>
          </p:nvPr>
        </p:nvSpPr>
        <p:spPr/>
        <p:txBody>
          <a:bodyPr>
            <a:normAutofit fontScale="90000"/>
          </a:bodyPr>
          <a:lstStyle/>
          <a:p>
            <a:r>
              <a:rPr lang="en-US"/>
              <a:t>Lets Find The Real Objection!</a:t>
            </a:r>
          </a:p>
        </p:txBody>
      </p:sp>
      <p:sp>
        <p:nvSpPr>
          <p:cNvPr id="3" name="Text Placeholder 2">
            <a:extLst>
              <a:ext uri="{FF2B5EF4-FFF2-40B4-BE49-F238E27FC236}">
                <a16:creationId xmlns:a16="http://schemas.microsoft.com/office/drawing/2014/main" id="{820BA748-2CD9-06FD-8129-D1A3C5C708E3}"/>
              </a:ext>
            </a:extLst>
          </p:cNvPr>
          <p:cNvSpPr>
            <a:spLocks noGrp="1"/>
          </p:cNvSpPr>
          <p:nvPr>
            <p:ph type="body" idx="1"/>
          </p:nvPr>
        </p:nvSpPr>
        <p:spPr/>
        <p:txBody>
          <a:bodyPr/>
          <a:lstStyle/>
          <a:p>
            <a:endParaRPr lang="en-US" b="0" i="0" u="none" strike="noStrike">
              <a:solidFill>
                <a:srgbClr val="000000"/>
              </a:solidFill>
              <a:effectLst/>
              <a:latin typeface="Calibri" panose="020F0502020204030204" pitchFamily="34" charset="0"/>
            </a:endParaRPr>
          </a:p>
          <a:p>
            <a:pPr marL="114300" indent="0">
              <a:buNone/>
            </a:pPr>
            <a:r>
              <a:rPr lang="en-US" b="0" i="0" u="none" strike="noStrike">
                <a:solidFill>
                  <a:srgbClr val="000000"/>
                </a:solidFill>
                <a:effectLst/>
                <a:latin typeface="Calibri" panose="020F0502020204030204" pitchFamily="34" charset="0"/>
              </a:rPr>
              <a:t>Studies have shown the 1st, 2nd, sometimes even the 3rd objection you get from a potential client is not the true objection. Therefore, asking open ended, and probing questions is crucial to finding the underlining reason the client is not interested. To follow up with the questions you need to make clarifying statements. This will allow you to get a complete and accurate picture of what their real objection is.</a:t>
            </a:r>
          </a:p>
          <a:p>
            <a:pPr marL="114300" indent="0">
              <a:buNone/>
            </a:pPr>
            <a:endParaRPr lang="en-US">
              <a:solidFill>
                <a:srgbClr val="000000"/>
              </a:solidFill>
              <a:latin typeface="Calibri" panose="020F0502020204030204" pitchFamily="34" charset="0"/>
            </a:endParaRPr>
          </a:p>
          <a:p>
            <a:pPr marL="114300" indent="0">
              <a:buNone/>
            </a:pPr>
            <a:endParaRPr lang="en-US">
              <a:solidFill>
                <a:srgbClr val="000000"/>
              </a:solidFill>
              <a:latin typeface="Calibri" panose="020F0502020204030204" pitchFamily="34" charset="0"/>
            </a:endParaRPr>
          </a:p>
          <a:p>
            <a:pPr marL="114300" indent="0">
              <a:buNone/>
            </a:pPr>
            <a:r>
              <a:rPr lang="en-US">
                <a:solidFill>
                  <a:srgbClr val="000000"/>
                </a:solidFill>
                <a:latin typeface="Calibri" panose="020F0502020204030204" pitchFamily="34" charset="0"/>
              </a:rPr>
              <a:t>Each “No” is just one step closer to client solutions.</a:t>
            </a:r>
            <a:endParaRPr lang="en-US"/>
          </a:p>
        </p:txBody>
      </p:sp>
    </p:spTree>
    <p:extLst>
      <p:ext uri="{BB962C8B-B14F-4D97-AF65-F5344CB8AC3E}">
        <p14:creationId xmlns:p14="http://schemas.microsoft.com/office/powerpoint/2010/main" val="123571933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D31B7B-A436-189C-BB79-9B2D5DCCE303}"/>
              </a:ext>
            </a:extLst>
          </p:cNvPr>
          <p:cNvSpPr>
            <a:spLocks noGrp="1"/>
          </p:cNvSpPr>
          <p:nvPr>
            <p:ph type="ctrTitle"/>
          </p:nvPr>
        </p:nvSpPr>
        <p:spPr/>
        <p:txBody>
          <a:bodyPr>
            <a:normAutofit fontScale="90000"/>
          </a:bodyPr>
          <a:lstStyle/>
          <a:p>
            <a:r>
              <a:rPr lang="en-US"/>
              <a:t>Handling Objections Before they come!</a:t>
            </a:r>
          </a:p>
        </p:txBody>
      </p:sp>
      <p:sp>
        <p:nvSpPr>
          <p:cNvPr id="3" name="Subtitle 2">
            <a:extLst>
              <a:ext uri="{FF2B5EF4-FFF2-40B4-BE49-F238E27FC236}">
                <a16:creationId xmlns:a16="http://schemas.microsoft.com/office/drawing/2014/main" id="{2A7C5207-9940-F94A-D6EA-9B25406479AA}"/>
              </a:ext>
            </a:extLst>
          </p:cNvPr>
          <p:cNvSpPr>
            <a:spLocks noGrp="1"/>
          </p:cNvSpPr>
          <p:nvPr>
            <p:ph type="subTitle" idx="1"/>
          </p:nvPr>
        </p:nvSpPr>
        <p:spPr/>
        <p:txBody>
          <a:bodyPr>
            <a:normAutofit fontScale="55000" lnSpcReduction="20000"/>
          </a:bodyPr>
          <a:lstStyle/>
          <a:p>
            <a:endParaRPr lang="en-US"/>
          </a:p>
          <a:p>
            <a:r>
              <a:rPr lang="en-US"/>
              <a:t>Bring the real objections out in the open through</a:t>
            </a:r>
          </a:p>
          <a:p>
            <a:r>
              <a:rPr lang="en-US"/>
              <a:t>Questions!</a:t>
            </a:r>
          </a:p>
        </p:txBody>
      </p:sp>
      <p:pic>
        <p:nvPicPr>
          <p:cNvPr id="5" name="Picture 4" descr="A neon sign with text and symbols&#10;&#10;Description automatically generated">
            <a:extLst>
              <a:ext uri="{FF2B5EF4-FFF2-40B4-BE49-F238E27FC236}">
                <a16:creationId xmlns:a16="http://schemas.microsoft.com/office/drawing/2014/main" id="{2348681D-460F-238B-1CEA-A2DC0E18D442}"/>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219732" y="2736894"/>
            <a:ext cx="2729799" cy="1819866"/>
          </a:xfrm>
          <a:prstGeom prst="rect">
            <a:avLst/>
          </a:prstGeom>
        </p:spPr>
      </p:pic>
    </p:spTree>
    <p:extLst>
      <p:ext uri="{BB962C8B-B14F-4D97-AF65-F5344CB8AC3E}">
        <p14:creationId xmlns:p14="http://schemas.microsoft.com/office/powerpoint/2010/main" val="313577466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633FBE-FB93-08FE-3679-CFC65C59F9E5}"/>
              </a:ext>
            </a:extLst>
          </p:cNvPr>
          <p:cNvSpPr>
            <a:spLocks noGrp="1"/>
          </p:cNvSpPr>
          <p:nvPr>
            <p:ph type="title"/>
          </p:nvPr>
        </p:nvSpPr>
        <p:spPr/>
        <p:txBody>
          <a:bodyPr>
            <a:normAutofit fontScale="90000"/>
          </a:bodyPr>
          <a:lstStyle/>
          <a:p>
            <a:r>
              <a:rPr lang="en-US" b="0" i="0">
                <a:solidFill>
                  <a:srgbClr val="000000"/>
                </a:solidFill>
                <a:effectLst/>
                <a:latin typeface="Segoe UI" panose="020B0502040204020203" pitchFamily="34" charset="0"/>
              </a:rPr>
              <a:t>Budget Concerns.</a:t>
            </a:r>
            <a:endParaRPr lang="en-US"/>
          </a:p>
        </p:txBody>
      </p:sp>
      <p:sp>
        <p:nvSpPr>
          <p:cNvPr id="3" name="Text Placeholder 2">
            <a:extLst>
              <a:ext uri="{FF2B5EF4-FFF2-40B4-BE49-F238E27FC236}">
                <a16:creationId xmlns:a16="http://schemas.microsoft.com/office/drawing/2014/main" id="{3343560B-1034-1BCC-29AC-A2BF4C7304E7}"/>
              </a:ext>
            </a:extLst>
          </p:cNvPr>
          <p:cNvSpPr>
            <a:spLocks noGrp="1"/>
          </p:cNvSpPr>
          <p:nvPr>
            <p:ph type="body" idx="1"/>
          </p:nvPr>
        </p:nvSpPr>
        <p:spPr>
          <a:xfrm>
            <a:off x="311700" y="1570246"/>
            <a:ext cx="8520600" cy="2998628"/>
          </a:xfrm>
        </p:spPr>
        <p:txBody>
          <a:bodyPr>
            <a:normAutofit lnSpcReduction="10000"/>
          </a:bodyPr>
          <a:lstStyle/>
          <a:p>
            <a:pPr marL="114300" indent="0" algn="l" rtl="0" fontAlgn="base">
              <a:buNone/>
            </a:pPr>
            <a:r>
              <a:rPr lang="en-US" b="0" i="0">
                <a:solidFill>
                  <a:srgbClr val="000000"/>
                </a:solidFill>
                <a:effectLst/>
                <a:latin typeface="Segoe UI" panose="020B0502040204020203" pitchFamily="34" charset="0"/>
              </a:rPr>
              <a:t>“How long have you been planning to get this work done? Have you set a budget for it?”</a:t>
            </a:r>
          </a:p>
          <a:p>
            <a:pPr marL="114300" indent="0" algn="l" fontAlgn="base">
              <a:buNone/>
            </a:pPr>
            <a:r>
              <a:rPr lang="en-US" b="0" i="0">
                <a:solidFill>
                  <a:srgbClr val="000000"/>
                </a:solidFill>
                <a:effectLst/>
                <a:latin typeface="Segoe UI" panose="020B0502040204020203" pitchFamily="34" charset="0"/>
              </a:rPr>
              <a:t>This allows you to discuss affordability and payment options early, ensuring price objections are addressed up front.    </a:t>
            </a:r>
          </a:p>
          <a:p>
            <a:pPr marL="114300" indent="0" algn="l" fontAlgn="base">
              <a:buNone/>
            </a:pPr>
            <a:endParaRPr lang="en-US" b="0" i="0">
              <a:solidFill>
                <a:srgbClr val="000000"/>
              </a:solidFill>
              <a:effectLst/>
              <a:latin typeface="Segoe UI" panose="020B0502040204020203" pitchFamily="34" charset="0"/>
            </a:endParaRPr>
          </a:p>
          <a:p>
            <a:pPr marL="114300" indent="0" algn="l" fontAlgn="base">
              <a:buNone/>
            </a:pPr>
            <a:r>
              <a:rPr lang="en-US" b="0" i="0">
                <a:solidFill>
                  <a:srgbClr val="000000"/>
                </a:solidFill>
                <a:effectLst/>
                <a:latin typeface="Segoe UI" panose="020B0502040204020203" pitchFamily="34" charset="0"/>
              </a:rPr>
              <a:t>“What’s more important to you: getting the lowest cost upfront or ensuring the repair lasts long-term?”</a:t>
            </a:r>
          </a:p>
          <a:p>
            <a:pPr marL="114300" indent="0" algn="l" fontAlgn="base">
              <a:buNone/>
            </a:pPr>
            <a:r>
              <a:rPr lang="en-US" b="0" i="0">
                <a:solidFill>
                  <a:srgbClr val="000000"/>
                </a:solidFill>
                <a:effectLst/>
                <a:latin typeface="Segoe UI" panose="020B0502040204020203" pitchFamily="34" charset="0"/>
              </a:rPr>
              <a:t>This question frames value versus cost and opens the door to explaining warranties or premium options.</a:t>
            </a:r>
          </a:p>
          <a:p>
            <a:pPr marL="114300" indent="0" algn="l" rtl="0" fontAlgn="base">
              <a:buNone/>
            </a:pPr>
            <a:endParaRPr lang="en-US"/>
          </a:p>
        </p:txBody>
      </p:sp>
      <p:pic>
        <p:nvPicPr>
          <p:cNvPr id="8" name="Picture 7">
            <a:extLst>
              <a:ext uri="{FF2B5EF4-FFF2-40B4-BE49-F238E27FC236}">
                <a16:creationId xmlns:a16="http://schemas.microsoft.com/office/drawing/2014/main" id="{B6BB8413-48E5-41D4-D17D-0A3FC2BCB5DF}"/>
              </a:ext>
              <a:ext uri="{C183D7F6-B498-43B3-948B-1728B52AA6E4}">
                <adec:decorative xmlns:adec="http://schemas.microsoft.com/office/drawing/2017/decorative" val="1"/>
              </a:ext>
            </a:extLst>
          </p:cNvPr>
          <p:cNvPicPr>
            <a:picLocks noChangeAspect="1"/>
          </p:cNvPicPr>
          <p:nvPr/>
        </p:nvPicPr>
        <p:blipFill>
          <a:blip r:embed="rId2">
            <a:extLst>
              <a:ext uri="{837473B0-CC2E-450A-ABE3-18F120FF3D39}">
                <a1611:picAttrSrcUrl xmlns:a1611="http://schemas.microsoft.com/office/drawing/2016/11/main" r:id="rId3"/>
              </a:ext>
            </a:extLst>
          </a:blip>
          <a:stretch>
            <a:fillRect/>
          </a:stretch>
        </p:blipFill>
        <p:spPr>
          <a:xfrm>
            <a:off x="4371974" y="56000"/>
            <a:ext cx="2804236" cy="1514246"/>
          </a:xfrm>
          <a:prstGeom prst="rect">
            <a:avLst/>
          </a:prstGeom>
        </p:spPr>
      </p:pic>
      <p:sp>
        <p:nvSpPr>
          <p:cNvPr id="9" name="TextBox 8">
            <a:extLst>
              <a:ext uri="{FF2B5EF4-FFF2-40B4-BE49-F238E27FC236}">
                <a16:creationId xmlns:a16="http://schemas.microsoft.com/office/drawing/2014/main" id="{D98D9B8E-2EDE-CB7F-4FB7-EA71018A4719}"/>
              </a:ext>
            </a:extLst>
          </p:cNvPr>
          <p:cNvSpPr txBox="1"/>
          <p:nvPr/>
        </p:nvSpPr>
        <p:spPr>
          <a:xfrm>
            <a:off x="714375" y="5143500"/>
            <a:ext cx="7715250" cy="230832"/>
          </a:xfrm>
          <a:prstGeom prst="rect">
            <a:avLst/>
          </a:prstGeom>
          <a:noFill/>
        </p:spPr>
        <p:txBody>
          <a:bodyPr wrap="square" rtlCol="0">
            <a:spAutoFit/>
          </a:bodyPr>
          <a:lstStyle/>
          <a:p>
            <a:r>
              <a:rPr lang="en-US" sz="900">
                <a:hlinkClick r:id="rId3" tooltip="https://www.picserver.org/highway-signs2/b/budget-finance.html"/>
              </a:rPr>
              <a:t>This Photo</a:t>
            </a:r>
            <a:r>
              <a:rPr lang="en-US" sz="900"/>
              <a:t> by Unknown Author is licensed under </a:t>
            </a:r>
            <a:r>
              <a:rPr lang="en-US" sz="900">
                <a:hlinkClick r:id="rId4" tooltip="https://creativecommons.org/licenses/by-sa/3.0/"/>
              </a:rPr>
              <a:t>CC BY-SA</a:t>
            </a:r>
            <a:endParaRPr lang="en-US" sz="900"/>
          </a:p>
        </p:txBody>
      </p:sp>
    </p:spTree>
    <p:extLst>
      <p:ext uri="{BB962C8B-B14F-4D97-AF65-F5344CB8AC3E}">
        <p14:creationId xmlns:p14="http://schemas.microsoft.com/office/powerpoint/2010/main" val="7619722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024E69-0C34-1020-75D2-46A98796CED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9B12DF6-7322-7760-C25C-D4B0895561C9}"/>
              </a:ext>
            </a:extLst>
          </p:cNvPr>
          <p:cNvSpPr>
            <a:spLocks noGrp="1"/>
          </p:cNvSpPr>
          <p:nvPr>
            <p:ph type="title"/>
          </p:nvPr>
        </p:nvSpPr>
        <p:spPr/>
        <p:txBody>
          <a:bodyPr>
            <a:normAutofit fontScale="90000"/>
          </a:bodyPr>
          <a:lstStyle/>
          <a:p>
            <a:r>
              <a:rPr lang="en-US" b="0" i="0">
                <a:solidFill>
                  <a:srgbClr val="000000"/>
                </a:solidFill>
                <a:effectLst/>
                <a:latin typeface="Segoe UI" panose="020B0502040204020203" pitchFamily="34" charset="0"/>
              </a:rPr>
              <a:t>Timing Concerns.</a:t>
            </a:r>
            <a:br>
              <a:rPr lang="en-US" b="0" i="0">
                <a:solidFill>
                  <a:srgbClr val="000000"/>
                </a:solidFill>
                <a:effectLst/>
                <a:latin typeface="Segoe UI" panose="020B0502040204020203" pitchFamily="34" charset="0"/>
              </a:rPr>
            </a:br>
            <a:endParaRPr lang="en-US"/>
          </a:p>
        </p:txBody>
      </p:sp>
      <p:sp>
        <p:nvSpPr>
          <p:cNvPr id="3" name="Text Placeholder 2">
            <a:extLst>
              <a:ext uri="{FF2B5EF4-FFF2-40B4-BE49-F238E27FC236}">
                <a16:creationId xmlns:a16="http://schemas.microsoft.com/office/drawing/2014/main" id="{63A0285C-3518-26C1-5804-C0BD28630C84}"/>
              </a:ext>
            </a:extLst>
          </p:cNvPr>
          <p:cNvSpPr>
            <a:spLocks noGrp="1"/>
          </p:cNvSpPr>
          <p:nvPr>
            <p:ph type="body" idx="1"/>
          </p:nvPr>
        </p:nvSpPr>
        <p:spPr>
          <a:xfrm>
            <a:off x="311700" y="1901951"/>
            <a:ext cx="8520600" cy="2666923"/>
          </a:xfrm>
        </p:spPr>
        <p:txBody>
          <a:bodyPr>
            <a:normAutofit lnSpcReduction="10000"/>
          </a:bodyPr>
          <a:lstStyle/>
          <a:p>
            <a:pPr marL="114300" indent="0" algn="l" rtl="0" fontAlgn="base">
              <a:buNone/>
            </a:pPr>
            <a:r>
              <a:rPr lang="en-US" b="0" i="0">
                <a:solidFill>
                  <a:srgbClr val="000000"/>
                </a:solidFill>
                <a:effectLst/>
                <a:latin typeface="Segoe UI" panose="020B0502040204020203" pitchFamily="34" charset="0"/>
              </a:rPr>
              <a:t>“How urgent is this repair or replacement for you?”</a:t>
            </a:r>
          </a:p>
          <a:p>
            <a:pPr marL="114300" indent="0" algn="l" fontAlgn="base">
              <a:buNone/>
            </a:pPr>
            <a:r>
              <a:rPr lang="en-US" b="0" i="0">
                <a:solidFill>
                  <a:srgbClr val="000000"/>
                </a:solidFill>
                <a:effectLst/>
                <a:latin typeface="Segoe UI" panose="020B0502040204020203" pitchFamily="34" charset="0"/>
              </a:rPr>
              <a:t>This helps gauge their sense of urgency and can prevent pushback about scheduling.</a:t>
            </a:r>
          </a:p>
          <a:p>
            <a:pPr marL="114300" indent="0" algn="l" fontAlgn="base">
              <a:buNone/>
            </a:pPr>
            <a:endParaRPr lang="en-US" b="0" i="0">
              <a:solidFill>
                <a:srgbClr val="000000"/>
              </a:solidFill>
              <a:effectLst/>
              <a:latin typeface="Segoe UI" panose="020B0502040204020203" pitchFamily="34" charset="0"/>
            </a:endParaRPr>
          </a:p>
          <a:p>
            <a:pPr marL="114300" indent="0" algn="l" fontAlgn="base">
              <a:buNone/>
            </a:pPr>
            <a:r>
              <a:rPr lang="en-US" b="0" i="0">
                <a:solidFill>
                  <a:srgbClr val="000000"/>
                </a:solidFill>
                <a:effectLst/>
                <a:latin typeface="Segoe UI" panose="020B0502040204020203" pitchFamily="34" charset="0"/>
              </a:rPr>
              <a:t>“Have you had any issues with your garage door before, or is this the first time you’re addressing it?”</a:t>
            </a:r>
          </a:p>
          <a:p>
            <a:pPr marL="114300" indent="0" algn="l" fontAlgn="base">
              <a:buNone/>
            </a:pPr>
            <a:r>
              <a:rPr lang="en-US" b="0" i="0">
                <a:solidFill>
                  <a:srgbClr val="000000"/>
                </a:solidFill>
                <a:effectLst/>
                <a:latin typeface="Segoe UI" panose="020B0502040204020203" pitchFamily="34" charset="0"/>
              </a:rPr>
              <a:t>By exploring past experiences, you might uncover frustrations that make them more willing to commit now.</a:t>
            </a:r>
          </a:p>
          <a:p>
            <a:endParaRPr lang="en-US"/>
          </a:p>
        </p:txBody>
      </p:sp>
      <p:pic>
        <p:nvPicPr>
          <p:cNvPr id="5" name="Picture 4" descr="Red retro alarm clock on red background">
            <a:extLst>
              <a:ext uri="{FF2B5EF4-FFF2-40B4-BE49-F238E27FC236}">
                <a16:creationId xmlns:a16="http://schemas.microsoft.com/office/drawing/2014/main" id="{7DF8C6ED-9691-AC04-2DF0-91D495274514}"/>
              </a:ext>
            </a:extLst>
          </p:cNvPr>
          <p:cNvPicPr>
            <a:picLocks noChangeAspect="1"/>
          </p:cNvPicPr>
          <p:nvPr/>
        </p:nvPicPr>
        <p:blipFill>
          <a:blip r:embed="rId2"/>
          <a:stretch>
            <a:fillRect/>
          </a:stretch>
        </p:blipFill>
        <p:spPr>
          <a:xfrm>
            <a:off x="6142254" y="329183"/>
            <a:ext cx="2261769" cy="1507846"/>
          </a:xfrm>
          <a:prstGeom prst="rect">
            <a:avLst/>
          </a:prstGeom>
        </p:spPr>
      </p:pic>
    </p:spTree>
    <p:extLst>
      <p:ext uri="{BB962C8B-B14F-4D97-AF65-F5344CB8AC3E}">
        <p14:creationId xmlns:p14="http://schemas.microsoft.com/office/powerpoint/2010/main" val="17489149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C524B2E-0B12-5624-528F-71F0AA46E4B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DF17FB-7892-E753-DF48-531DB2047B3F}"/>
              </a:ext>
            </a:extLst>
          </p:cNvPr>
          <p:cNvSpPr>
            <a:spLocks noGrp="1"/>
          </p:cNvSpPr>
          <p:nvPr>
            <p:ph type="title"/>
          </p:nvPr>
        </p:nvSpPr>
        <p:spPr/>
        <p:txBody>
          <a:bodyPr>
            <a:normAutofit fontScale="90000"/>
          </a:bodyPr>
          <a:lstStyle/>
          <a:p>
            <a:r>
              <a:rPr lang="en-US" b="0" i="0">
                <a:solidFill>
                  <a:srgbClr val="000000"/>
                </a:solidFill>
                <a:effectLst/>
                <a:latin typeface="Segoe UI" panose="020B0502040204020203" pitchFamily="34" charset="0"/>
              </a:rPr>
              <a:t>Quality or Product Longevity.</a:t>
            </a:r>
            <a:br>
              <a:rPr lang="en-US" b="0" i="0">
                <a:solidFill>
                  <a:srgbClr val="000000"/>
                </a:solidFill>
                <a:effectLst/>
                <a:latin typeface="Segoe UI" panose="020B0502040204020203" pitchFamily="34" charset="0"/>
              </a:rPr>
            </a:br>
            <a:endParaRPr lang="en-US"/>
          </a:p>
        </p:txBody>
      </p:sp>
      <p:sp>
        <p:nvSpPr>
          <p:cNvPr id="3" name="Text Placeholder 2">
            <a:extLst>
              <a:ext uri="{FF2B5EF4-FFF2-40B4-BE49-F238E27FC236}">
                <a16:creationId xmlns:a16="http://schemas.microsoft.com/office/drawing/2014/main" id="{78EF1855-615B-8A1E-3D94-6C7B1C92B01A}"/>
              </a:ext>
            </a:extLst>
          </p:cNvPr>
          <p:cNvSpPr>
            <a:spLocks noGrp="1"/>
          </p:cNvSpPr>
          <p:nvPr>
            <p:ph type="body" idx="1"/>
          </p:nvPr>
        </p:nvSpPr>
        <p:spPr>
          <a:xfrm>
            <a:off x="311700" y="2253081"/>
            <a:ext cx="8520600" cy="2315793"/>
          </a:xfrm>
        </p:spPr>
        <p:txBody>
          <a:bodyPr>
            <a:normAutofit lnSpcReduction="10000"/>
          </a:bodyPr>
          <a:lstStyle/>
          <a:p>
            <a:pPr marL="114300" indent="0" algn="l" rtl="0" fontAlgn="base">
              <a:buNone/>
            </a:pPr>
            <a:r>
              <a:rPr lang="en-US" b="0" i="0">
                <a:solidFill>
                  <a:srgbClr val="000000"/>
                </a:solidFill>
                <a:effectLst/>
                <a:latin typeface="Segoe UI" panose="020B0502040204020203" pitchFamily="34" charset="0"/>
              </a:rPr>
              <a:t>“What kind of reliability are you looking for in a garage door or opener?”</a:t>
            </a:r>
          </a:p>
          <a:p>
            <a:pPr marL="114300" indent="0" algn="l" fontAlgn="base">
              <a:buNone/>
            </a:pPr>
            <a:r>
              <a:rPr lang="en-US" b="0" i="0">
                <a:solidFill>
                  <a:srgbClr val="000000"/>
                </a:solidFill>
                <a:effectLst/>
                <a:latin typeface="Segoe UI" panose="020B0502040204020203" pitchFamily="34" charset="0"/>
              </a:rPr>
              <a:t>This question sets up a discussion about the durability and features of the products you’re offering.</a:t>
            </a:r>
          </a:p>
          <a:p>
            <a:pPr marL="114300" indent="0" algn="l" fontAlgn="base">
              <a:buNone/>
            </a:pPr>
            <a:endParaRPr lang="en-US" b="0" i="0">
              <a:solidFill>
                <a:srgbClr val="000000"/>
              </a:solidFill>
              <a:effectLst/>
              <a:latin typeface="Segoe UI" panose="020B0502040204020203" pitchFamily="34" charset="0"/>
            </a:endParaRPr>
          </a:p>
          <a:p>
            <a:pPr marL="114300" indent="0" fontAlgn="base">
              <a:buNone/>
            </a:pPr>
            <a:r>
              <a:rPr lang="en-US" b="0" i="0">
                <a:solidFill>
                  <a:srgbClr val="000000"/>
                </a:solidFill>
                <a:effectLst/>
                <a:latin typeface="Segoe UI"/>
              </a:rPr>
              <a:t>“Have you had a chance to look into the difference between [your offering] and lower-cost options?”</a:t>
            </a:r>
            <a:r>
              <a:rPr lang="en-US">
                <a:solidFill>
                  <a:srgbClr val="000000"/>
                </a:solidFill>
                <a:latin typeface="Segoe UI"/>
              </a:rPr>
              <a:t> </a:t>
            </a:r>
            <a:r>
              <a:rPr lang="en-US" b="0" i="0">
                <a:solidFill>
                  <a:srgbClr val="000000"/>
                </a:solidFill>
                <a:effectLst/>
                <a:latin typeface="Segoe UI"/>
              </a:rPr>
              <a:t>This lets you preemptively explain why your product/service stands out.</a:t>
            </a:r>
          </a:p>
          <a:p>
            <a:endParaRPr lang="en-US"/>
          </a:p>
        </p:txBody>
      </p:sp>
      <p:pic>
        <p:nvPicPr>
          <p:cNvPr id="5" name="Picture 4" descr="Hand placing stars">
            <a:extLst>
              <a:ext uri="{FF2B5EF4-FFF2-40B4-BE49-F238E27FC236}">
                <a16:creationId xmlns:a16="http://schemas.microsoft.com/office/drawing/2014/main" id="{3F98C1C6-E27D-ADA5-6A7E-CC5E46E55672}"/>
              </a:ext>
            </a:extLst>
          </p:cNvPr>
          <p:cNvPicPr>
            <a:picLocks noChangeAspect="1"/>
          </p:cNvPicPr>
          <p:nvPr/>
        </p:nvPicPr>
        <p:blipFill>
          <a:blip r:embed="rId2"/>
          <a:stretch>
            <a:fillRect/>
          </a:stretch>
        </p:blipFill>
        <p:spPr>
          <a:xfrm>
            <a:off x="5553556" y="574626"/>
            <a:ext cx="2380101" cy="1588313"/>
          </a:xfrm>
          <a:prstGeom prst="rect">
            <a:avLst/>
          </a:prstGeom>
        </p:spPr>
      </p:pic>
    </p:spTree>
    <p:extLst>
      <p:ext uri="{BB962C8B-B14F-4D97-AF65-F5344CB8AC3E}">
        <p14:creationId xmlns:p14="http://schemas.microsoft.com/office/powerpoint/2010/main" val="205308062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6F6FB6-338A-882B-12BC-64CBDBA46B0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0F6F3A-C4CA-75BE-86C8-B777761A103F}"/>
              </a:ext>
            </a:extLst>
          </p:cNvPr>
          <p:cNvSpPr>
            <a:spLocks noGrp="1"/>
          </p:cNvSpPr>
          <p:nvPr>
            <p:ph type="title"/>
          </p:nvPr>
        </p:nvSpPr>
        <p:spPr/>
        <p:txBody>
          <a:bodyPr>
            <a:normAutofit fontScale="90000"/>
          </a:bodyPr>
          <a:lstStyle/>
          <a:p>
            <a:r>
              <a:rPr lang="en-US" b="0" i="0">
                <a:solidFill>
                  <a:srgbClr val="000000"/>
                </a:solidFill>
                <a:effectLst/>
                <a:latin typeface="Segoe UI" panose="020B0502040204020203" pitchFamily="34" charset="0"/>
              </a:rPr>
              <a:t>Decision-Making Process</a:t>
            </a:r>
            <a:br>
              <a:rPr lang="en-US" b="0" i="0">
                <a:solidFill>
                  <a:srgbClr val="000000"/>
                </a:solidFill>
                <a:effectLst/>
                <a:latin typeface="Segoe UI" panose="020B0502040204020203" pitchFamily="34" charset="0"/>
              </a:rPr>
            </a:br>
            <a:endParaRPr lang="en-US"/>
          </a:p>
        </p:txBody>
      </p:sp>
      <p:sp>
        <p:nvSpPr>
          <p:cNvPr id="3" name="Text Placeholder 2">
            <a:extLst>
              <a:ext uri="{FF2B5EF4-FFF2-40B4-BE49-F238E27FC236}">
                <a16:creationId xmlns:a16="http://schemas.microsoft.com/office/drawing/2014/main" id="{B7A68B38-EE04-0AAF-0681-DDB061F2884A}"/>
              </a:ext>
            </a:extLst>
          </p:cNvPr>
          <p:cNvSpPr>
            <a:spLocks noGrp="1"/>
          </p:cNvSpPr>
          <p:nvPr>
            <p:ph type="body" idx="1"/>
          </p:nvPr>
        </p:nvSpPr>
        <p:spPr>
          <a:xfrm>
            <a:off x="114190" y="2145467"/>
            <a:ext cx="8520600" cy="2996107"/>
          </a:xfrm>
        </p:spPr>
        <p:txBody>
          <a:bodyPr>
            <a:normAutofit lnSpcReduction="10000"/>
          </a:bodyPr>
          <a:lstStyle/>
          <a:p>
            <a:pPr marL="114300" indent="0" algn="l" rtl="0" fontAlgn="base">
              <a:buNone/>
            </a:pPr>
            <a:r>
              <a:rPr lang="en-US" b="0" i="0">
                <a:solidFill>
                  <a:srgbClr val="000000"/>
                </a:solidFill>
                <a:effectLst/>
                <a:latin typeface="Segoe UI" panose="020B0502040204020203" pitchFamily="34" charset="0"/>
              </a:rPr>
              <a:t>“Who else is helping you make this decision? Are there specific concerns you think they might have?”</a:t>
            </a:r>
          </a:p>
          <a:p>
            <a:pPr marL="114300" indent="0" algn="l" fontAlgn="base">
              <a:buNone/>
            </a:pPr>
            <a:r>
              <a:rPr lang="en-US">
                <a:solidFill>
                  <a:srgbClr val="000000"/>
                </a:solidFill>
                <a:latin typeface="Segoe UI" panose="020B0502040204020203" pitchFamily="34" charset="0"/>
              </a:rPr>
              <a:t>I</a:t>
            </a:r>
            <a:r>
              <a:rPr lang="en-US" b="0" i="0">
                <a:solidFill>
                  <a:srgbClr val="000000"/>
                </a:solidFill>
                <a:effectLst/>
                <a:latin typeface="Segoe UI" panose="020B0502040204020203" pitchFamily="34" charset="0"/>
              </a:rPr>
              <a:t>f there’s another decision-maker, addressing their concerns indirectly ensures alignment.</a:t>
            </a:r>
          </a:p>
          <a:p>
            <a:pPr marL="114300" indent="0" algn="l" fontAlgn="base">
              <a:buNone/>
            </a:pPr>
            <a:endParaRPr lang="en-US" b="0" i="0">
              <a:solidFill>
                <a:srgbClr val="000000"/>
              </a:solidFill>
              <a:effectLst/>
              <a:latin typeface="Segoe UI" panose="020B0502040204020203" pitchFamily="34" charset="0"/>
            </a:endParaRPr>
          </a:p>
          <a:p>
            <a:pPr marL="114300" indent="0" algn="l" fontAlgn="base">
              <a:buNone/>
            </a:pPr>
            <a:r>
              <a:rPr lang="en-US" b="0" i="0">
                <a:solidFill>
                  <a:srgbClr val="000000"/>
                </a:solidFill>
                <a:effectLst/>
                <a:latin typeface="Segoe UI" panose="020B0502040204020203" pitchFamily="34" charset="0"/>
              </a:rPr>
              <a:t> “What’s the most important factor for you when deciding on a repair or replacement?”</a:t>
            </a:r>
          </a:p>
          <a:p>
            <a:pPr marL="114300" indent="0" algn="l" fontAlgn="base">
              <a:buNone/>
            </a:pPr>
            <a:r>
              <a:rPr lang="en-US" b="0" i="0">
                <a:solidFill>
                  <a:srgbClr val="000000"/>
                </a:solidFill>
                <a:effectLst/>
                <a:latin typeface="Segoe UI" panose="020B0502040204020203" pitchFamily="34" charset="0"/>
              </a:rPr>
              <a:t>This question brings up potential objections, like cost, time, or warranty, giving you a chance to address them early.</a:t>
            </a:r>
          </a:p>
          <a:p>
            <a:endParaRPr lang="en-US"/>
          </a:p>
        </p:txBody>
      </p:sp>
      <p:pic>
        <p:nvPicPr>
          <p:cNvPr id="5" name="Picture 4" descr="Couple talking to an adviser">
            <a:extLst>
              <a:ext uri="{FF2B5EF4-FFF2-40B4-BE49-F238E27FC236}">
                <a16:creationId xmlns:a16="http://schemas.microsoft.com/office/drawing/2014/main" id="{77F6EC97-F374-AD4D-6EF6-C067BCC16733}"/>
              </a:ext>
            </a:extLst>
          </p:cNvPr>
          <p:cNvPicPr>
            <a:picLocks noChangeAspect="1"/>
          </p:cNvPicPr>
          <p:nvPr/>
        </p:nvPicPr>
        <p:blipFill>
          <a:blip r:embed="rId3"/>
          <a:stretch>
            <a:fillRect/>
          </a:stretch>
        </p:blipFill>
        <p:spPr>
          <a:xfrm>
            <a:off x="5154702" y="263347"/>
            <a:ext cx="2511628" cy="1674419"/>
          </a:xfrm>
          <a:prstGeom prst="rect">
            <a:avLst/>
          </a:prstGeom>
        </p:spPr>
      </p:pic>
    </p:spTree>
    <p:extLst>
      <p:ext uri="{BB962C8B-B14F-4D97-AF65-F5344CB8AC3E}">
        <p14:creationId xmlns:p14="http://schemas.microsoft.com/office/powerpoint/2010/main" val="2036076954"/>
      </p:ext>
    </p:extLst>
  </p:cSld>
  <p:clrMapOvr>
    <a:masterClrMapping/>
  </p:clrMapOvr>
  <p:extLst>
    <p:ext uri="{6950BFC3-D8DA-4A85-94F7-54DA5524770B}">
      <p188:commentRel xmlns:p188="http://schemas.microsoft.com/office/powerpoint/2018/8/main" r:id="rId2"/>
    </p:ext>
  </p:extLs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DA0D698-6EC9-8A57-8044-DC4EE976722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41AC8A2-4BA8-B92B-F4B9-6C31A6EAC398}"/>
              </a:ext>
            </a:extLst>
          </p:cNvPr>
          <p:cNvSpPr>
            <a:spLocks noGrp="1"/>
          </p:cNvSpPr>
          <p:nvPr>
            <p:ph type="title"/>
          </p:nvPr>
        </p:nvSpPr>
        <p:spPr/>
        <p:txBody>
          <a:bodyPr>
            <a:normAutofit fontScale="90000"/>
          </a:bodyPr>
          <a:lstStyle/>
          <a:p>
            <a:r>
              <a:rPr lang="en-US" b="0" i="0">
                <a:solidFill>
                  <a:srgbClr val="000000"/>
                </a:solidFill>
                <a:effectLst/>
                <a:latin typeface="Segoe UI" panose="020B0502040204020203" pitchFamily="34" charset="0"/>
              </a:rPr>
              <a:t>Trust and Confidence</a:t>
            </a:r>
            <a:br>
              <a:rPr lang="en-US" b="0" i="0">
                <a:solidFill>
                  <a:srgbClr val="000000"/>
                </a:solidFill>
                <a:effectLst/>
                <a:latin typeface="Segoe UI" panose="020B0502040204020203" pitchFamily="34" charset="0"/>
              </a:rPr>
            </a:br>
            <a:endParaRPr lang="en-US"/>
          </a:p>
        </p:txBody>
      </p:sp>
      <p:sp>
        <p:nvSpPr>
          <p:cNvPr id="3" name="Text Placeholder 2">
            <a:extLst>
              <a:ext uri="{FF2B5EF4-FFF2-40B4-BE49-F238E27FC236}">
                <a16:creationId xmlns:a16="http://schemas.microsoft.com/office/drawing/2014/main" id="{2BEBD5FB-277E-0E9A-4BF5-5B9E4E2B6B9A}"/>
              </a:ext>
            </a:extLst>
          </p:cNvPr>
          <p:cNvSpPr>
            <a:spLocks noGrp="1"/>
          </p:cNvSpPr>
          <p:nvPr>
            <p:ph type="body" idx="1"/>
          </p:nvPr>
        </p:nvSpPr>
        <p:spPr>
          <a:xfrm>
            <a:off x="311700" y="2370125"/>
            <a:ext cx="8520600" cy="2198749"/>
          </a:xfrm>
        </p:spPr>
        <p:txBody>
          <a:bodyPr>
            <a:normAutofit fontScale="92500" lnSpcReduction="20000"/>
          </a:bodyPr>
          <a:lstStyle/>
          <a:p>
            <a:pPr marL="114300" indent="0" algn="l" rtl="0" fontAlgn="base">
              <a:buNone/>
            </a:pPr>
            <a:r>
              <a:rPr lang="en-US" b="0" i="0">
                <a:solidFill>
                  <a:srgbClr val="000000"/>
                </a:solidFill>
                <a:effectLst/>
                <a:latin typeface="Segoe UI" panose="020B0502040204020203" pitchFamily="34" charset="0"/>
              </a:rPr>
              <a:t>“Have you had any work done on your garage door by other companies in the past? How was your experience?”</a:t>
            </a:r>
          </a:p>
          <a:p>
            <a:pPr marL="114300" indent="0" algn="l" fontAlgn="base">
              <a:buNone/>
            </a:pPr>
            <a:r>
              <a:rPr lang="en-US" b="0" i="0">
                <a:solidFill>
                  <a:srgbClr val="000000"/>
                </a:solidFill>
                <a:effectLst/>
                <a:latin typeface="Segoe UI" panose="020B0502040204020203" pitchFamily="34" charset="0"/>
              </a:rPr>
              <a:t>If they mention dissatisfaction, you can assure them how your approach is different.</a:t>
            </a:r>
          </a:p>
          <a:p>
            <a:pPr marL="114300" indent="0" algn="l" fontAlgn="base">
              <a:buNone/>
            </a:pPr>
            <a:r>
              <a:rPr lang="en-US" b="0" i="0">
                <a:solidFill>
                  <a:srgbClr val="000000"/>
                </a:solidFill>
                <a:effectLst/>
                <a:latin typeface="Segoe UI" panose="020B0502040204020203" pitchFamily="34" charset="0"/>
              </a:rPr>
              <a:t> </a:t>
            </a:r>
          </a:p>
          <a:p>
            <a:pPr marL="114300" indent="0" algn="l" fontAlgn="base">
              <a:buNone/>
            </a:pPr>
            <a:endParaRPr lang="en-US">
              <a:solidFill>
                <a:srgbClr val="000000"/>
              </a:solidFill>
              <a:latin typeface="Segoe UI" panose="020B0502040204020203" pitchFamily="34" charset="0"/>
            </a:endParaRPr>
          </a:p>
          <a:p>
            <a:pPr marL="114300" indent="0" algn="l" fontAlgn="base">
              <a:buNone/>
            </a:pPr>
            <a:r>
              <a:rPr lang="en-US" b="0" i="0">
                <a:solidFill>
                  <a:srgbClr val="000000"/>
                </a:solidFill>
                <a:effectLst/>
                <a:latin typeface="Segoe UI" panose="020B0502040204020203" pitchFamily="34" charset="0"/>
              </a:rPr>
              <a:t>“What’s your biggest concern about moving forward today?”</a:t>
            </a:r>
          </a:p>
          <a:p>
            <a:pPr marL="114300" indent="0" algn="l" fontAlgn="base">
              <a:buNone/>
            </a:pPr>
            <a:r>
              <a:rPr lang="en-US" b="0" i="0">
                <a:solidFill>
                  <a:srgbClr val="000000"/>
                </a:solidFill>
                <a:effectLst/>
                <a:latin typeface="Segoe UI" panose="020B0502040204020203" pitchFamily="34" charset="0"/>
              </a:rPr>
              <a:t> This question might directly surface objections, allowing you to tackle them          head-on </a:t>
            </a:r>
          </a:p>
          <a:p>
            <a:endParaRPr lang="en-US"/>
          </a:p>
        </p:txBody>
      </p:sp>
      <p:pic>
        <p:nvPicPr>
          <p:cNvPr id="5" name="Picture 4" descr="Paper people pyramid">
            <a:extLst>
              <a:ext uri="{FF2B5EF4-FFF2-40B4-BE49-F238E27FC236}">
                <a16:creationId xmlns:a16="http://schemas.microsoft.com/office/drawing/2014/main" id="{2C2BE7C1-8546-83F3-3509-E8846535964C}"/>
              </a:ext>
            </a:extLst>
          </p:cNvPr>
          <p:cNvPicPr>
            <a:picLocks noChangeAspect="1"/>
          </p:cNvPicPr>
          <p:nvPr/>
        </p:nvPicPr>
        <p:blipFill>
          <a:blip r:embed="rId3"/>
          <a:stretch>
            <a:fillRect/>
          </a:stretch>
        </p:blipFill>
        <p:spPr>
          <a:xfrm>
            <a:off x="5544855" y="343813"/>
            <a:ext cx="2216512" cy="1661465"/>
          </a:xfrm>
          <a:prstGeom prst="rect">
            <a:avLst/>
          </a:prstGeom>
        </p:spPr>
      </p:pic>
    </p:spTree>
    <p:extLst>
      <p:ext uri="{BB962C8B-B14F-4D97-AF65-F5344CB8AC3E}">
        <p14:creationId xmlns:p14="http://schemas.microsoft.com/office/powerpoint/2010/main" val="3114685372"/>
      </p:ext>
    </p:extLst>
  </p:cSld>
  <p:clrMapOvr>
    <a:masterClrMapping/>
  </p:clrMapOvr>
  <p:extLst>
    <p:ext uri="{6950BFC3-D8DA-4A85-94F7-54DA5524770B}">
      <p188:commentRel xmlns:p188="http://schemas.microsoft.com/office/powerpoint/2018/8/main" r:id="rId2"/>
    </p:ext>
  </p:extLst>
</p:sld>
</file>

<file path=ppt/theme/theme1.xml><?xml version="1.0" encoding="utf-8"?>
<a:theme xmlns:a="http://schemas.openxmlformats.org/drawingml/2006/main" name="Simple Light">
  <a:themeElements>
    <a:clrScheme name="A1 Theme - 2023">
      <a:dk1>
        <a:srgbClr val="000000"/>
      </a:dk1>
      <a:lt1>
        <a:srgbClr val="FFFFFF"/>
      </a:lt1>
      <a:dk2>
        <a:srgbClr val="595959"/>
      </a:dk2>
      <a:lt2>
        <a:srgbClr val="EEEEEE"/>
      </a:lt2>
      <a:accent1>
        <a:srgbClr val="D22530"/>
      </a:accent1>
      <a:accent2>
        <a:srgbClr val="F9DF9C"/>
      </a:accent2>
      <a:accent3>
        <a:srgbClr val="653719"/>
      </a:accent3>
      <a:accent4>
        <a:srgbClr val="D4BB79"/>
      </a:accent4>
      <a:accent5>
        <a:srgbClr val="3FA321"/>
      </a:accent5>
      <a:accent6>
        <a:srgbClr val="F18955"/>
      </a:accent6>
      <a:hlink>
        <a:srgbClr val="2526CF"/>
      </a:hlink>
      <a:folHlink>
        <a:srgbClr val="2526C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Presentation Template" id="{76028D05-AC7A-8C47-8533-E1F6AE925E0D}" vid="{5D977EF9-16A7-CA4D-8703-ABE4FA33E042}"/>
    </a:ext>
  </a:extLst>
</a:theme>
</file>

<file path=ppt/theme/theme2.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TaxCatchAll xmlns="bb0c4d7e-6f3a-4f96-ad1c-e7cbb3a6885a" xsi:nil="true"/>
    <lcf76f155ced4ddcb4097134ff3c332f xmlns="e10b8a5b-c2de-4fad-80e4-c95e453068e2">
      <Terms xmlns="http://schemas.microsoft.com/office/infopath/2007/PartnerControls"/>
    </lcf76f155ced4ddcb4097134ff3c332f>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92888601B8A167488B2BABE6A7A5DF57" ma:contentTypeVersion="14" ma:contentTypeDescription="Create a new document." ma:contentTypeScope="" ma:versionID="557a33973f2ac2c9f3c781f61b32e070">
  <xsd:schema xmlns:xsd="http://www.w3.org/2001/XMLSchema" xmlns:xs="http://www.w3.org/2001/XMLSchema" xmlns:p="http://schemas.microsoft.com/office/2006/metadata/properties" xmlns:ns2="e10b8a5b-c2de-4fad-80e4-c95e453068e2" xmlns:ns3="bb0c4d7e-6f3a-4f96-ad1c-e7cbb3a6885a" targetNamespace="http://schemas.microsoft.com/office/2006/metadata/properties" ma:root="true" ma:fieldsID="82a41bb0c636f1dbb039f2fbe5728a93" ns2:_="" ns3:_="">
    <xsd:import namespace="e10b8a5b-c2de-4fad-80e4-c95e453068e2"/>
    <xsd:import namespace="bb0c4d7e-6f3a-4f96-ad1c-e7cbb3a6885a"/>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2:MediaServiceSearchProperties" minOccurs="0"/>
                <xsd:element ref="ns2:MediaServiceDateTaken" minOccurs="0"/>
                <xsd:element ref="ns2:MediaLengthInSecond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0b8a5b-c2de-4fad-80e4-c95e453068e2"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lcf76f155ced4ddcb4097134ff3c332f" ma:index="12" nillable="true" ma:taxonomy="true" ma:internalName="lcf76f155ced4ddcb4097134ff3c332f" ma:taxonomyFieldName="MediaServiceImageTags" ma:displayName="Image Tags" ma:readOnly="false" ma:fieldId="{5cf76f15-5ced-4ddc-b409-7134ff3c332f}" ma:taxonomyMulti="true" ma:sspId="006ac8a7-bdf4-45dd-b99f-036d3482710b" ma:termSetId="09814cd3-568e-fe90-9814-8d621ff8fb84" ma:anchorId="fba54fb3-c3e1-fe81-a776-ca4b69148c4d" ma:open="true" ma:isKeyword="false">
      <xsd:complexType>
        <xsd:sequence>
          <xsd:element ref="pc:Terms" minOccurs="0" maxOccurs="1"/>
        </xsd:sequence>
      </xsd:complexType>
    </xsd:element>
    <xsd:element name="MediaServiceOCR" ma:index="14" nillable="true" ma:displayName="Extracted Text" ma:internalName="MediaServiceOCR" ma:readOnly="true">
      <xsd:simpleType>
        <xsd:restriction base="dms:Note">
          <xsd:maxLength value="255"/>
        </xsd:restriction>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SearchProperties" ma:index="17" nillable="true" ma:displayName="MediaServiceSearchProperties" ma:hidden="true" ma:internalName="MediaServiceSearchProperties" ma:readOnly="true">
      <xsd:simpleType>
        <xsd:restriction base="dms:Note"/>
      </xsd:simpleType>
    </xsd:element>
    <xsd:element name="MediaServiceDateTaken" ma:index="18" nillable="true" ma:displayName="MediaServiceDateTaken" ma:hidden="true" ma:indexed="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bb0c4d7e-6f3a-4f96-ad1c-e7cbb3a6885a" elementFormDefault="qualified">
    <xsd:import namespace="http://schemas.microsoft.com/office/2006/documentManagement/types"/>
    <xsd:import namespace="http://schemas.microsoft.com/office/infopath/2007/PartnerControls"/>
    <xsd:element name="TaxCatchAll" ma:index="13" nillable="true" ma:displayName="Taxonomy Catch All Column" ma:hidden="true" ma:list="{90a476ee-1e0d-4dc0-bb0c-437f8e3abc50}" ma:internalName="TaxCatchAll" ma:showField="CatchAllData" ma:web="bb0c4d7e-6f3a-4f96-ad1c-e7cbb3a6885a">
      <xsd:complexType>
        <xsd:complexContent>
          <xsd:extension base="dms:MultiChoiceLookup">
            <xsd:sequence>
              <xsd:element name="Value" type="dms:Lookup" maxOccurs="unbounded" minOccurs="0" nillable="true"/>
            </xsd:sequence>
          </xsd:extension>
        </xsd:complexContent>
      </xsd:complexType>
    </xsd:element>
    <xsd:element name="SharedWithUsers" ma:index="2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1"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660D9E4A-3913-43B8-8D06-FF981DE1A3B6}">
  <ds:schemaRefs>
    <ds:schemaRef ds:uri="http://schemas.microsoft.com/sharepoint/v3/contenttype/forms"/>
  </ds:schemaRefs>
</ds:datastoreItem>
</file>

<file path=customXml/itemProps2.xml><?xml version="1.0" encoding="utf-8"?>
<ds:datastoreItem xmlns:ds="http://schemas.openxmlformats.org/officeDocument/2006/customXml" ds:itemID="{7EAE0CEF-D289-4394-9EC7-98B36FF1CAEE}">
  <ds:schemaRefs>
    <ds:schemaRef ds:uri="bb0c4d7e-6f3a-4f96-ad1c-e7cbb3a6885a"/>
    <ds:schemaRef ds:uri="e10b8a5b-c2de-4fad-80e4-c95e453068e2"/>
    <ds:schemaRef ds:uri="http://schemas.microsoft.com/office/2006/metadata/properties"/>
    <ds:schemaRef ds:uri="http://schemas.microsoft.com/office/infopath/2007/PartnerControls"/>
  </ds:schemaRefs>
</ds:datastoreItem>
</file>

<file path=customXml/itemProps3.xml><?xml version="1.0" encoding="utf-8"?>
<ds:datastoreItem xmlns:ds="http://schemas.openxmlformats.org/officeDocument/2006/customXml" ds:itemID="{9D5E55C8-9650-4BB8-84F2-796FF5BE6DA5}">
  <ds:schemaRefs>
    <ds:schemaRef ds:uri="bb0c4d7e-6f3a-4f96-ad1c-e7cbb3a6885a"/>
    <ds:schemaRef ds:uri="e10b8a5b-c2de-4fad-80e4-c95e453068e2"/>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emplate>Simple Light</Template>
  <Application>Microsoft Office PowerPoint</Application>
  <PresentationFormat>On-screen Show (16:9)</PresentationFormat>
  <Slides>24</Slides>
  <Notes>13</Notes>
  <HiddenSlides>0</HiddenSlides>
  <ScaleCrop>false</ScaleCrop>
  <HeadingPairs>
    <vt:vector size="4" baseType="variant">
      <vt:variant>
        <vt:lpstr>Theme</vt:lpstr>
      </vt:variant>
      <vt:variant>
        <vt:i4>1</vt:i4>
      </vt:variant>
      <vt:variant>
        <vt:lpstr>Slide Titles</vt:lpstr>
      </vt:variant>
      <vt:variant>
        <vt:i4>24</vt:i4>
      </vt:variant>
    </vt:vector>
  </HeadingPairs>
  <TitlesOfParts>
    <vt:vector size="25" baseType="lpstr">
      <vt:lpstr>Simple Light</vt:lpstr>
      <vt:lpstr>Objection Handling</vt:lpstr>
      <vt:lpstr>What is an objection?</vt:lpstr>
      <vt:lpstr>Lets Find The Real Objection!</vt:lpstr>
      <vt:lpstr>Handling Objections Before they come!</vt:lpstr>
      <vt:lpstr>Budget Concerns.</vt:lpstr>
      <vt:lpstr>Timing Concerns. </vt:lpstr>
      <vt:lpstr>Quality or Product Longevity. </vt:lpstr>
      <vt:lpstr>Decision-Making Process </vt:lpstr>
      <vt:lpstr>Trust and Confidence </vt:lpstr>
      <vt:lpstr>Most common Objections!</vt:lpstr>
      <vt:lpstr>PowerPoint Presentation</vt:lpstr>
      <vt:lpstr>Objection Handling Pattern</vt:lpstr>
      <vt:lpstr>“There is no money.”</vt:lpstr>
      <vt:lpstr>“Its too expensive.”</vt:lpstr>
      <vt:lpstr>“You're just trying to upsell me.”</vt:lpstr>
      <vt:lpstr>“I need to talk to my spouse.”</vt:lpstr>
      <vt:lpstr>“I can get it cheaper elsewhere.”</vt:lpstr>
      <vt:lpstr>“Send me a quote.”</vt:lpstr>
      <vt:lpstr>“I have other projects on the table” </vt:lpstr>
      <vt:lpstr>“Let me shop around.” </vt:lpstr>
      <vt:lpstr>“I’ll think about it and get back to you.” </vt:lpstr>
      <vt:lpstr>“I don’t like you” </vt:lpstr>
      <vt:lpstr>This To Remember!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Caleb Henshaw</dc:creator>
  <cp:revision>2</cp:revision>
  <dcterms:created xsi:type="dcterms:W3CDTF">2024-07-11T18:17:31Z</dcterms:created>
  <dcterms:modified xsi:type="dcterms:W3CDTF">2024-11-20T22:17:31Z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0x01010092888601B8A167488B2BABE6A7A5DF57</vt:lpwstr>
  </property>
</Properties>
</file>