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15"/>
  </p:notesMasterIdLst>
  <p:sldIdLst>
    <p:sldId id="258" r:id="rId5"/>
    <p:sldId id="479" r:id="rId6"/>
    <p:sldId id="481" r:id="rId7"/>
    <p:sldId id="486" r:id="rId8"/>
    <p:sldId id="482" r:id="rId9"/>
    <p:sldId id="483" r:id="rId10"/>
    <p:sldId id="484" r:id="rId11"/>
    <p:sldId id="480" r:id="rId12"/>
    <p:sldId id="485" r:id="rId13"/>
    <p:sldId id="4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514"/>
    <a:srgbClr val="319DBF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BB896-F7ED-4555-91D8-74E6A5FF2941}" v="66" dt="2024-09-23T18:04:55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AD4D-6909-40B7-B0B2-3B2CD2A0020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5A90B-9368-45C6-A1FA-51A69FD08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Please bring the following items with you: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Laptop computer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Last 3 years of revenue broken out by Sales of New Doors, Service and any other business division you may have (Commercial, New Construction, Entry Doors,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etc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Knowledge of Average Ticket and Close Rate by Division, Call Booking Rate, Number of Jobs Run and Number of Cancellations, Number of Leads, Gross Profit and Net Profit by year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5A90B-9368-45C6-A1FA-51A69FD087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3B00-6E86-70FF-C473-D39F05EEB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50B70-7B9E-8483-FDD4-6A2E7B55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CBD09-FBC0-0AA2-4356-6CECFD9C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86D0D-1E38-3FBB-513F-DFF0B845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597F7-194D-C603-CC8F-61171E9D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55FA-9B95-D3D8-B725-28F8A8C7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B1033-E0C4-2542-A8F6-A62BA26D8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95C9D-735B-0248-14A6-0EC7E433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88D69-EB48-DD7C-91AC-DF768888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61EC-6ED4-9D80-0B1F-E85F8E74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4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99FC4-182E-69B9-61CE-848D7AE93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3A690-1707-7BD4-8BDF-7A6CB1155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FCF4B-9F99-08B7-A20C-05EF1447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F425A-9579-3962-7C88-3FA2FA82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9B9B7-574C-A5F3-27EB-33C9E89B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86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BB7B-4C20-4C6A-99B3-D724753743F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4E03-7666-49EC-9436-780B9B78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FCDD-FD1E-753E-843D-9A111924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5316-FAED-D042-1C82-57271873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66F57-0C1E-FF8A-F3EB-54A0ACDC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5A7EF-1BB5-9B86-B253-D62E2587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9486-E6A4-D65E-06FD-79E111B4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4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59B7-C8ED-4D7B-8649-080FDA69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D5155-0F6D-0608-6888-F6C5B2B6E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0EB4-B4CB-435E-9DA6-8201BDE6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22726-3514-9DA8-C390-6CE96D5C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AAB37-35D8-BF3E-71DA-99639096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6CD93-9520-9451-9587-AEDB22D0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AA449-4A65-3D32-72DA-7906D4D82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44BCD-484A-D3F5-C2F0-72D14A9D5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77ADA-4799-2D34-8001-2B3C3E15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6B3C8-F041-8469-2FCB-041BF27D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18B91-52BC-626B-2127-A31F4CB7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4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1147-7AEE-FB39-39AC-19716FA2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F5096-0FAF-F986-F50D-4CCCE8B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13C2B-A38E-625E-2940-4A3F78E1F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E7A8D-AD85-2BB0-BBF8-7A659C76B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973398-24C5-9D84-6B8B-933D2878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63EB8-F0AF-162E-022F-2163664E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AD408-51B7-837C-446B-0D5BBE7E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2C801-67B7-D09C-AB18-F2823D80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62F2-576B-DB1E-6DB3-E8E3CA30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7C15F5-0546-2491-1FEE-7EF33D5D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A015A-CF97-F587-60CE-A51B1B27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552DF-7699-7888-0D38-C2517CFD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3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447CD-F2E5-D862-468A-33938BF1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8FE86-9CBB-BDD8-125B-8C1D8BDB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44260-181D-6A3F-C835-78370C03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2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FA7C9-55B6-D8E4-596A-19C20537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B6F9-BAC1-6231-5F68-C195D2DCF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D6227-392A-8153-F55E-AB606F1D1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10E08-EE40-CA26-7982-D4705B54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94316-01F7-A5FA-04EE-D26BE22C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D2C2E-6F88-AEBC-7FF1-4F493349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4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AFC1-AFCC-A35D-9744-36ADC697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6D851-48CC-67B5-DA56-199537ADF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E65DF-53D3-C3E2-B2F6-CD0B3B11E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6420B-3F51-78FC-B84E-744D939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1278-10F2-489A-86E0-A150806615B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F7570-6C18-DC29-AB53-1CB935DC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F750E-3CF0-950A-3625-16E8EA61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874CA-2EB7-E835-7F36-A6F05A24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64C5D-197B-21E8-D486-6FD0BBED9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3AC5A-6494-F70F-DF4D-28B9A8B1F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1278-10F2-489A-86E0-A150806615B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13137-911E-B419-946C-B2F8B7332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1D4C-C5A0-2684-297D-33A86DE46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0B95-241B-46DE-940A-C82C82397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8E4963-18E9-C845-7DEC-62E3F7E03A2E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b="1" kern="1200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FDF4B61-9F50-DFE8-5723-9539BC80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5674" y="961812"/>
            <a:ext cx="7054051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32BF0D-8226-4B79-7016-409D438A10EC}"/>
              </a:ext>
            </a:extLst>
          </p:cNvPr>
          <p:cNvSpPr/>
          <p:nvPr/>
        </p:nvSpPr>
        <p:spPr>
          <a:xfrm>
            <a:off x="992995" y="2644170"/>
            <a:ext cx="20411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Working in Fact: Preparing for Budget Season</a:t>
            </a:r>
          </a:p>
        </p:txBody>
      </p:sp>
    </p:spTree>
    <p:extLst>
      <p:ext uri="{BB962C8B-B14F-4D97-AF65-F5344CB8AC3E}">
        <p14:creationId xmlns:p14="http://schemas.microsoft.com/office/powerpoint/2010/main" val="41285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4FA3-9859-DA2C-3868-E1B82170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15" y="374179"/>
            <a:ext cx="705497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Questions &amp; Thoughts…</a:t>
            </a:r>
          </a:p>
        </p:txBody>
      </p:sp>
      <p:pic>
        <p:nvPicPr>
          <p:cNvPr id="11266" name="Picture 2" descr="As A Leader, Are You Asking The Right Questions?">
            <a:extLst>
              <a:ext uri="{FF2B5EF4-FFF2-40B4-BE49-F238E27FC236}">
                <a16:creationId xmlns:a16="http://schemas.microsoft.com/office/drawing/2014/main" id="{2744D513-5915-ABFE-C05D-436C8901C4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2" y="1509623"/>
            <a:ext cx="7141084" cy="47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2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4" name="Rectangle 105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genda &amp; Minutes Template with Action Sheet - Community Leadership">
            <a:extLst>
              <a:ext uri="{FF2B5EF4-FFF2-40B4-BE49-F238E27FC236}">
                <a16:creationId xmlns:a16="http://schemas.microsoft.com/office/drawing/2014/main" id="{6194F807-449E-975F-3DF9-9D6AF769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4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Rectangle 105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C9188-3077-0A3B-B70F-42C6E693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48" y="2356164"/>
            <a:ext cx="4234876" cy="2145671"/>
          </a:xfrm>
        </p:spPr>
        <p:txBody>
          <a:bodyPr>
            <a:normAutofit/>
          </a:bodyPr>
          <a:lstStyle/>
          <a:p>
            <a:r>
              <a:rPr lang="en-US" sz="2000" dirty="0"/>
              <a:t>Introductions</a:t>
            </a:r>
          </a:p>
          <a:p>
            <a:r>
              <a:rPr lang="en-US" sz="2000" dirty="0"/>
              <a:t>Preparing for Budget Season</a:t>
            </a:r>
          </a:p>
          <a:p>
            <a:r>
              <a:rPr lang="en-US" sz="2000" dirty="0"/>
              <a:t>Budget Meetings</a:t>
            </a:r>
          </a:p>
          <a:p>
            <a:r>
              <a:rPr lang="en-US" sz="2000" dirty="0"/>
              <a:t>Data Integrity</a:t>
            </a:r>
          </a:p>
          <a:p>
            <a:r>
              <a:rPr lang="en-US" sz="2000" dirty="0"/>
              <a:t>Numbers = habits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643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to Make Preparation Your Separation - Alan Stein, Jr Keynote Speaker">
            <a:extLst>
              <a:ext uri="{FF2B5EF4-FFF2-40B4-BE49-F238E27FC236}">
                <a16:creationId xmlns:a16="http://schemas.microsoft.com/office/drawing/2014/main" id="{9F1B7563-A4B7-F175-11F1-0EBE7751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r="4074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2BB02-1878-DA74-BE5F-C73BD7A5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94" y="124691"/>
            <a:ext cx="4636518" cy="123276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Preparing for 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9D9CC-4E8E-B8C5-9439-5CC2D06D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34" y="1200727"/>
            <a:ext cx="5634048" cy="553258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dirty="0">
                <a:effectLst/>
                <a:latin typeface="Aptos" panose="020B0004020202020204" pitchFamily="34" charset="0"/>
              </a:rPr>
              <a:t>Please bring the following items with you:</a:t>
            </a:r>
            <a:r>
              <a:rPr lang="en-US" sz="1400" b="0" i="0" dirty="0">
                <a:effectLst/>
                <a:latin typeface="Aptos" panose="020B00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Laptop computer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Last 3 years of revenue broken out by: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Sales of New Doors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Service 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Any other business division: Commercial, New Construction, Entry Doors, etc</a:t>
            </a:r>
            <a:r>
              <a:rPr lang="en-US" sz="1400" dirty="0">
                <a:latin typeface="Aptos" panose="020B0004020202020204" pitchFamily="34" charset="0"/>
              </a:rPr>
              <a:t>.</a:t>
            </a:r>
            <a:r>
              <a:rPr lang="en-US" sz="1400" b="0" i="0" dirty="0">
                <a:effectLst/>
                <a:latin typeface="Aptos" panose="020B00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Knowledge of the following: 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Average Ticket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Close Rate by Division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Call Booking Rate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Number of Jobs Run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Number of Cancellations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Number of Leads</a:t>
            </a:r>
          </a:p>
          <a:p>
            <a:pPr marL="457200" lvl="1">
              <a:spcBef>
                <a:spcPts val="0"/>
              </a:spcBef>
              <a:spcAft>
                <a:spcPts val="600"/>
              </a:spcAft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Gross </a:t>
            </a:r>
            <a:r>
              <a:rPr lang="en-US" sz="1400" dirty="0">
                <a:latin typeface="Aptos" panose="020B0004020202020204" pitchFamily="34" charset="0"/>
              </a:rPr>
              <a:t>and </a:t>
            </a:r>
            <a:r>
              <a:rPr lang="en-US" sz="1400" b="0" i="0" dirty="0">
                <a:effectLst/>
                <a:latin typeface="Aptos" panose="020B0004020202020204" pitchFamily="34" charset="0"/>
              </a:rPr>
              <a:t>Net Profit by year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Bring Monthly financial statements for the last two years if possible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Prior year’s budget (if available)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Any monthly financial data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Aptos" panose="020B0004020202020204" pitchFamily="34" charset="0"/>
              </a:rPr>
              <a:t>Suggested excel for ease of 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327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1" name="Rectangle 4145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2" name="Freeform: Shape 4147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C453B-12C5-EB2F-81EE-B3FAFF11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93" y="5507161"/>
            <a:ext cx="9859618" cy="6427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Building the Future</a:t>
            </a:r>
          </a:p>
        </p:txBody>
      </p:sp>
      <p:sp>
        <p:nvSpPr>
          <p:cNvPr id="4150" name="Freeform: Shape 4149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4" name="Picture 8" descr="Township 2024 Annual Budget Meeting">
            <a:extLst>
              <a:ext uri="{FF2B5EF4-FFF2-40B4-BE49-F238E27FC236}">
                <a16:creationId xmlns:a16="http://schemas.microsoft.com/office/drawing/2014/main" id="{51F1FB83-32B4-ED6D-3F43-0469116E2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b="13535"/>
          <a:stretch/>
        </p:blipFill>
        <p:spPr bwMode="auto">
          <a:xfrm>
            <a:off x="2079812" y="805516"/>
            <a:ext cx="8032376" cy="40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4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C028F4-679C-0754-A9E7-061AAC9D45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7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F609F-CC94-4503-CC2C-5B0547E4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C5745E-8123-5DC8-D427-043884C7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7257" b="-1"/>
          <a:stretch/>
        </p:blipFill>
        <p:spPr bwMode="auto"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2E523037-6624-ABF8-13A1-EC22DFC3F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669978"/>
            <a:ext cx="5692774" cy="1173700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0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07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9" name="Isosceles Triangle 308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van with a logo on it&#10;&#10;Description automatically generated">
            <a:extLst>
              <a:ext uri="{FF2B5EF4-FFF2-40B4-BE49-F238E27FC236}">
                <a16:creationId xmlns:a16="http://schemas.microsoft.com/office/drawing/2014/main" id="{F9E16D3D-7C01-4EE5-7CF4-987A199A84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7172" y="348548"/>
            <a:ext cx="5436997" cy="61609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9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220F4-E315-CAB1-7A84-85799127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Data Integrity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AAD56D-6F40-64A8-73CD-79FD944E1194}"/>
              </a:ext>
            </a:extLst>
          </p:cNvPr>
          <p:cNvSpPr txBox="1">
            <a:spLocks/>
          </p:cNvSpPr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Working in Facts</a:t>
            </a:r>
          </a:p>
          <a:p>
            <a:r>
              <a:rPr lang="en-US" sz="2000" dirty="0"/>
              <a:t>Know your numbers</a:t>
            </a:r>
          </a:p>
          <a:p>
            <a:r>
              <a:rPr lang="en-US" sz="2000" dirty="0"/>
              <a:t>Starts with the team habits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ive Ways Work Isn't a Level Playing Field">
            <a:extLst>
              <a:ext uri="{FF2B5EF4-FFF2-40B4-BE49-F238E27FC236}">
                <a16:creationId xmlns:a16="http://schemas.microsoft.com/office/drawing/2014/main" id="{5BBA1EE5-CA65-9B2E-7CE3-DFA7360BCF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3" r="17350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9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evelop a Project Summary - Project Risk Coach">
            <a:extLst>
              <a:ext uri="{FF2B5EF4-FFF2-40B4-BE49-F238E27FC236}">
                <a16:creationId xmlns:a16="http://schemas.microsoft.com/office/drawing/2014/main" id="{F959753F-FF81-1C24-2179-3F6CD3E3B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2" b="252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8C5BC-5E45-E430-FFCC-5062961B3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0" y="3752850"/>
            <a:ext cx="11265775" cy="245268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Be prepared; you can only plan based on facts</a:t>
            </a:r>
          </a:p>
          <a:p>
            <a:r>
              <a:rPr lang="en-US" sz="1800" dirty="0"/>
              <a:t>Know habits </a:t>
            </a:r>
          </a:p>
          <a:p>
            <a:r>
              <a:rPr lang="en-US" sz="1800"/>
              <a:t>Drive </a:t>
            </a:r>
            <a:r>
              <a:rPr lang="en-US" sz="18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792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e18af17-51b7-4cef-b67e-5afe1e4c37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23C5DD8B3EC42B310D4843DD149A8" ma:contentTypeVersion="15" ma:contentTypeDescription="Create a new document." ma:contentTypeScope="" ma:versionID="067b7372e279afe137ff90d32c1d9708">
  <xsd:schema xmlns:xsd="http://www.w3.org/2001/XMLSchema" xmlns:xs="http://www.w3.org/2001/XMLSchema" xmlns:p="http://schemas.microsoft.com/office/2006/metadata/properties" xmlns:ns3="fe18af17-51b7-4cef-b67e-5afe1e4c37f8" xmlns:ns4="bc3700e0-4e8a-422d-9624-05a74029f886" targetNamespace="http://schemas.microsoft.com/office/2006/metadata/properties" ma:root="true" ma:fieldsID="1b0546a6369370c72e53e730e2fcf9c5" ns3:_="" ns4:_="">
    <xsd:import namespace="fe18af17-51b7-4cef-b67e-5afe1e4c37f8"/>
    <xsd:import namespace="bc3700e0-4e8a-422d-9624-05a74029f8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8af17-51b7-4cef-b67e-5afe1e4c3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700e0-4e8a-422d-9624-05a74029f88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84985-2FEB-4678-9471-BB5B4799B36A}">
  <ds:schemaRefs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bc3700e0-4e8a-422d-9624-05a74029f886"/>
    <ds:schemaRef ds:uri="http://schemas.microsoft.com/office/2006/metadata/properties"/>
    <ds:schemaRef ds:uri="http://schemas.openxmlformats.org/package/2006/metadata/core-properties"/>
    <ds:schemaRef ds:uri="fe18af17-51b7-4cef-b67e-5afe1e4c37f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F456F91-30FA-4E05-AED7-252186C06F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07E87-A61A-46BC-87F8-E68E76B14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18af17-51b7-4cef-b67e-5afe1e4c37f8"/>
    <ds:schemaRef ds:uri="bc3700e0-4e8a-422d-9624-05a74029f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14553</TotalTime>
  <Words>232</Words>
  <Application>Microsoft Office PowerPoint</Application>
  <PresentationFormat>Widescreen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Preparing for Budgets</vt:lpstr>
      <vt:lpstr>Building the Future</vt:lpstr>
      <vt:lpstr>PowerPoint Presentation</vt:lpstr>
      <vt:lpstr>PowerPoint Presentation</vt:lpstr>
      <vt:lpstr>PowerPoint Presentation</vt:lpstr>
      <vt:lpstr>Data Integrity</vt:lpstr>
      <vt:lpstr>PowerPoint Presentation</vt:lpstr>
      <vt:lpstr>Questions &amp; Thoughts…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Pathway</dc:title>
  <dc:creator>Alisa Imperial</dc:creator>
  <cp:lastModifiedBy>Alisa Imperial</cp:lastModifiedBy>
  <cp:revision>178</cp:revision>
  <dcterms:created xsi:type="dcterms:W3CDTF">2023-02-08T15:53:58Z</dcterms:created>
  <dcterms:modified xsi:type="dcterms:W3CDTF">2024-09-25T16:05:27Z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0x010100FB223C5DD8B3EC42B310D4843DD149A8</vt:lpwstr>
  </property>
</Properties>
</file>