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4"/>
  </p:sldMasterIdLst>
  <p:sldIdLst>
    <p:sldId id="258" r:id="rId5"/>
    <p:sldId id="296" r:id="rId6"/>
    <p:sldId id="297" r:id="rId7"/>
    <p:sldId id="295" r:id="rId8"/>
    <p:sldId id="288" r:id="rId9"/>
    <p:sldId id="298" r:id="rId10"/>
    <p:sldId id="300" r:id="rId11"/>
    <p:sldId id="299" r:id="rId12"/>
    <p:sldId id="285" r:id="rId13"/>
    <p:sldId id="30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376F"/>
    <a:srgbClr val="3EE2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B98935-6940-433D-A3E8-D61EBC1156F2}" v="305" dt="2024-02-08T22:09:02.0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F8A9B0-DF94-495B-903E-FACA08CEACF5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E32F822B-BB17-4CC6-A45F-874756A2DE64}">
      <dgm:prSet/>
      <dgm:spPr/>
      <dgm:t>
        <a:bodyPr/>
        <a:lstStyle/>
        <a:p>
          <a:r>
            <a:rPr lang="en-US"/>
            <a:t>9X7 Presentation</a:t>
          </a:r>
        </a:p>
      </dgm:t>
    </dgm:pt>
    <dgm:pt modelId="{F9DA2CB8-C642-4C0B-8DEB-7ABF383CA3C4}" type="parTrans" cxnId="{1737EE83-582C-4D62-A49B-4CF95CEBBCE1}">
      <dgm:prSet/>
      <dgm:spPr/>
      <dgm:t>
        <a:bodyPr/>
        <a:lstStyle/>
        <a:p>
          <a:endParaRPr lang="en-US"/>
        </a:p>
      </dgm:t>
    </dgm:pt>
    <dgm:pt modelId="{D4568EB3-8108-4BAC-8EC7-45E2F23B6602}" type="sibTrans" cxnId="{1737EE83-582C-4D62-A49B-4CF95CEBBCE1}">
      <dgm:prSet/>
      <dgm:spPr/>
      <dgm:t>
        <a:bodyPr/>
        <a:lstStyle/>
        <a:p>
          <a:endParaRPr lang="en-US"/>
        </a:p>
      </dgm:t>
    </dgm:pt>
    <dgm:pt modelId="{F7958193-3988-4B24-9576-7924AB5294FF}">
      <dgm:prSet/>
      <dgm:spPr/>
      <dgm:t>
        <a:bodyPr/>
        <a:lstStyle/>
        <a:p>
          <a:r>
            <a:rPr lang="en-US"/>
            <a:t>Genuine, Brave, &amp; Confident</a:t>
          </a:r>
        </a:p>
      </dgm:t>
    </dgm:pt>
    <dgm:pt modelId="{A5B1E25C-E708-4B02-B2A9-0AC18BB19CB2}" type="parTrans" cxnId="{C02C5D14-8D31-4971-8A5D-963F0E363299}">
      <dgm:prSet/>
      <dgm:spPr/>
      <dgm:t>
        <a:bodyPr/>
        <a:lstStyle/>
        <a:p>
          <a:endParaRPr lang="en-US"/>
        </a:p>
      </dgm:t>
    </dgm:pt>
    <dgm:pt modelId="{19B504F2-9C13-46B3-BE49-4A2AEB18D365}" type="sibTrans" cxnId="{C02C5D14-8D31-4971-8A5D-963F0E363299}">
      <dgm:prSet/>
      <dgm:spPr/>
      <dgm:t>
        <a:bodyPr/>
        <a:lstStyle/>
        <a:p>
          <a:endParaRPr lang="en-US"/>
        </a:p>
      </dgm:t>
    </dgm:pt>
    <dgm:pt modelId="{4742493E-8095-46DB-A639-91E4264D4A6D}">
      <dgm:prSet/>
      <dgm:spPr/>
      <dgm:t>
        <a:bodyPr/>
        <a:lstStyle/>
        <a:p>
          <a:r>
            <a:rPr lang="en-US"/>
            <a:t>Offering Options</a:t>
          </a:r>
        </a:p>
      </dgm:t>
    </dgm:pt>
    <dgm:pt modelId="{071F7BB5-B157-4521-B393-74278BD34661}" type="parTrans" cxnId="{F1A5A357-0D82-4695-B413-BD39290D35C9}">
      <dgm:prSet/>
      <dgm:spPr/>
      <dgm:t>
        <a:bodyPr/>
        <a:lstStyle/>
        <a:p>
          <a:endParaRPr lang="en-US"/>
        </a:p>
      </dgm:t>
    </dgm:pt>
    <dgm:pt modelId="{7AB9A79C-B15C-48F6-8321-3DE9B2D2D271}" type="sibTrans" cxnId="{F1A5A357-0D82-4695-B413-BD39290D35C9}">
      <dgm:prSet/>
      <dgm:spPr/>
      <dgm:t>
        <a:bodyPr/>
        <a:lstStyle/>
        <a:p>
          <a:endParaRPr lang="en-US"/>
        </a:p>
      </dgm:t>
    </dgm:pt>
    <dgm:pt modelId="{5A945F66-F710-44E2-BF92-3649B84B6C38}">
      <dgm:prSet/>
      <dgm:spPr/>
      <dgm:t>
        <a:bodyPr/>
        <a:lstStyle/>
        <a:p>
          <a:r>
            <a:rPr lang="en-US"/>
            <a:t>Getting the 2</a:t>
          </a:r>
          <a:r>
            <a:rPr lang="en-US" baseline="30000"/>
            <a:t>nd</a:t>
          </a:r>
          <a:r>
            <a:rPr lang="en-US"/>
            <a:t> &amp; 3</a:t>
          </a:r>
          <a:r>
            <a:rPr lang="en-US" baseline="30000"/>
            <a:t>rd</a:t>
          </a:r>
          <a:r>
            <a:rPr lang="en-US"/>
            <a:t> knock</a:t>
          </a:r>
        </a:p>
      </dgm:t>
    </dgm:pt>
    <dgm:pt modelId="{6C368E4B-D5FD-470C-A2F9-A0D990B0E342}" type="parTrans" cxnId="{346450B2-28E5-42F7-AC99-FDA69E399433}">
      <dgm:prSet/>
      <dgm:spPr/>
      <dgm:t>
        <a:bodyPr/>
        <a:lstStyle/>
        <a:p>
          <a:endParaRPr lang="en-US"/>
        </a:p>
      </dgm:t>
    </dgm:pt>
    <dgm:pt modelId="{DE768D10-F187-4E5C-A862-B5E0A2DF8C51}" type="sibTrans" cxnId="{346450B2-28E5-42F7-AC99-FDA69E399433}">
      <dgm:prSet/>
      <dgm:spPr/>
      <dgm:t>
        <a:bodyPr/>
        <a:lstStyle/>
        <a:p>
          <a:endParaRPr lang="en-US"/>
        </a:p>
      </dgm:t>
    </dgm:pt>
    <dgm:pt modelId="{1661E3F6-5FBA-4058-A0EF-E5EAD1CDEF3D}">
      <dgm:prSet/>
      <dgm:spPr/>
      <dgm:t>
        <a:bodyPr/>
        <a:lstStyle/>
        <a:p>
          <a:r>
            <a:rPr lang="en-US"/>
            <a:t>Q&amp;A</a:t>
          </a:r>
        </a:p>
      </dgm:t>
    </dgm:pt>
    <dgm:pt modelId="{46B1A33D-B411-4AF7-B55D-E5B3773EECB0}" type="parTrans" cxnId="{A0E05831-1F54-474A-A847-BC599E44AF84}">
      <dgm:prSet/>
      <dgm:spPr/>
      <dgm:t>
        <a:bodyPr/>
        <a:lstStyle/>
        <a:p>
          <a:endParaRPr lang="en-US"/>
        </a:p>
      </dgm:t>
    </dgm:pt>
    <dgm:pt modelId="{C5BB15C9-6316-4CAB-90B9-FEA06BE4EFFE}" type="sibTrans" cxnId="{A0E05831-1F54-474A-A847-BC599E44AF84}">
      <dgm:prSet/>
      <dgm:spPr/>
      <dgm:t>
        <a:bodyPr/>
        <a:lstStyle/>
        <a:p>
          <a:endParaRPr lang="en-US"/>
        </a:p>
      </dgm:t>
    </dgm:pt>
    <dgm:pt modelId="{CF31DB3B-55D6-4BED-A7F7-620E7E2DF268}" type="pres">
      <dgm:prSet presAssocID="{B8F8A9B0-DF94-495B-903E-FACA08CEACF5}" presName="diagram" presStyleCnt="0">
        <dgm:presLayoutVars>
          <dgm:dir/>
          <dgm:resizeHandles val="exact"/>
        </dgm:presLayoutVars>
      </dgm:prSet>
      <dgm:spPr/>
    </dgm:pt>
    <dgm:pt modelId="{5E7E6AED-E113-472D-987C-FC58AB17404B}" type="pres">
      <dgm:prSet presAssocID="{E32F822B-BB17-4CC6-A45F-874756A2DE64}" presName="node" presStyleLbl="node1" presStyleIdx="0" presStyleCnt="5">
        <dgm:presLayoutVars>
          <dgm:bulletEnabled val="1"/>
        </dgm:presLayoutVars>
      </dgm:prSet>
      <dgm:spPr/>
    </dgm:pt>
    <dgm:pt modelId="{C7F6ACE8-9463-4BD1-B414-7A388D5C655D}" type="pres">
      <dgm:prSet presAssocID="{D4568EB3-8108-4BAC-8EC7-45E2F23B6602}" presName="sibTrans" presStyleCnt="0"/>
      <dgm:spPr/>
    </dgm:pt>
    <dgm:pt modelId="{EDC8ACBE-6BE5-4326-88AE-C8649D82EB8B}" type="pres">
      <dgm:prSet presAssocID="{F7958193-3988-4B24-9576-7924AB5294FF}" presName="node" presStyleLbl="node1" presStyleIdx="1" presStyleCnt="5">
        <dgm:presLayoutVars>
          <dgm:bulletEnabled val="1"/>
        </dgm:presLayoutVars>
      </dgm:prSet>
      <dgm:spPr/>
    </dgm:pt>
    <dgm:pt modelId="{2EE135F0-6282-4448-93AB-C29642C81A86}" type="pres">
      <dgm:prSet presAssocID="{19B504F2-9C13-46B3-BE49-4A2AEB18D365}" presName="sibTrans" presStyleCnt="0"/>
      <dgm:spPr/>
    </dgm:pt>
    <dgm:pt modelId="{DFFAEE74-F019-4AE3-9BAD-1BC3A3EB78A8}" type="pres">
      <dgm:prSet presAssocID="{4742493E-8095-46DB-A639-91E4264D4A6D}" presName="node" presStyleLbl="node1" presStyleIdx="2" presStyleCnt="5">
        <dgm:presLayoutVars>
          <dgm:bulletEnabled val="1"/>
        </dgm:presLayoutVars>
      </dgm:prSet>
      <dgm:spPr/>
    </dgm:pt>
    <dgm:pt modelId="{1A0AB43A-60AD-4C47-B811-944C0A1D1E86}" type="pres">
      <dgm:prSet presAssocID="{7AB9A79C-B15C-48F6-8321-3DE9B2D2D271}" presName="sibTrans" presStyleCnt="0"/>
      <dgm:spPr/>
    </dgm:pt>
    <dgm:pt modelId="{35F5A157-9CA9-45F4-9565-6C89ADC18EC7}" type="pres">
      <dgm:prSet presAssocID="{5A945F66-F710-44E2-BF92-3649B84B6C38}" presName="node" presStyleLbl="node1" presStyleIdx="3" presStyleCnt="5">
        <dgm:presLayoutVars>
          <dgm:bulletEnabled val="1"/>
        </dgm:presLayoutVars>
      </dgm:prSet>
      <dgm:spPr/>
    </dgm:pt>
    <dgm:pt modelId="{51B14F46-2690-4D8B-ABD4-C0C8F95832BF}" type="pres">
      <dgm:prSet presAssocID="{DE768D10-F187-4E5C-A862-B5E0A2DF8C51}" presName="sibTrans" presStyleCnt="0"/>
      <dgm:spPr/>
    </dgm:pt>
    <dgm:pt modelId="{C10012AC-83D6-40A5-AD38-91E714F59BFF}" type="pres">
      <dgm:prSet presAssocID="{1661E3F6-5FBA-4058-A0EF-E5EAD1CDEF3D}" presName="node" presStyleLbl="node1" presStyleIdx="4" presStyleCnt="5">
        <dgm:presLayoutVars>
          <dgm:bulletEnabled val="1"/>
        </dgm:presLayoutVars>
      </dgm:prSet>
      <dgm:spPr/>
    </dgm:pt>
  </dgm:ptLst>
  <dgm:cxnLst>
    <dgm:cxn modelId="{6476E507-B17D-4925-8FC3-DB24F6D4C18B}" type="presOf" srcId="{5A945F66-F710-44E2-BF92-3649B84B6C38}" destId="{35F5A157-9CA9-45F4-9565-6C89ADC18EC7}" srcOrd="0" destOrd="0" presId="urn:microsoft.com/office/officeart/2005/8/layout/default"/>
    <dgm:cxn modelId="{C02C5D14-8D31-4971-8A5D-963F0E363299}" srcId="{B8F8A9B0-DF94-495B-903E-FACA08CEACF5}" destId="{F7958193-3988-4B24-9576-7924AB5294FF}" srcOrd="1" destOrd="0" parTransId="{A5B1E25C-E708-4B02-B2A9-0AC18BB19CB2}" sibTransId="{19B504F2-9C13-46B3-BE49-4A2AEB18D365}"/>
    <dgm:cxn modelId="{29D66919-9B2C-4CAD-B862-01DDD17DC282}" type="presOf" srcId="{B8F8A9B0-DF94-495B-903E-FACA08CEACF5}" destId="{CF31DB3B-55D6-4BED-A7F7-620E7E2DF268}" srcOrd="0" destOrd="0" presId="urn:microsoft.com/office/officeart/2005/8/layout/default"/>
    <dgm:cxn modelId="{2FD32B2A-FC2E-423B-800B-3FE1B15A113D}" type="presOf" srcId="{E32F822B-BB17-4CC6-A45F-874756A2DE64}" destId="{5E7E6AED-E113-472D-987C-FC58AB17404B}" srcOrd="0" destOrd="0" presId="urn:microsoft.com/office/officeart/2005/8/layout/default"/>
    <dgm:cxn modelId="{A0E05831-1F54-474A-A847-BC599E44AF84}" srcId="{B8F8A9B0-DF94-495B-903E-FACA08CEACF5}" destId="{1661E3F6-5FBA-4058-A0EF-E5EAD1CDEF3D}" srcOrd="4" destOrd="0" parTransId="{46B1A33D-B411-4AF7-B55D-E5B3773EECB0}" sibTransId="{C5BB15C9-6316-4CAB-90B9-FEA06BE4EFFE}"/>
    <dgm:cxn modelId="{F1A5A357-0D82-4695-B413-BD39290D35C9}" srcId="{B8F8A9B0-DF94-495B-903E-FACA08CEACF5}" destId="{4742493E-8095-46DB-A639-91E4264D4A6D}" srcOrd="2" destOrd="0" parTransId="{071F7BB5-B157-4521-B393-74278BD34661}" sibTransId="{7AB9A79C-B15C-48F6-8321-3DE9B2D2D271}"/>
    <dgm:cxn modelId="{2D9AC27F-A0C0-41CE-8F6C-AC28C933182D}" type="presOf" srcId="{4742493E-8095-46DB-A639-91E4264D4A6D}" destId="{DFFAEE74-F019-4AE3-9BAD-1BC3A3EB78A8}" srcOrd="0" destOrd="0" presId="urn:microsoft.com/office/officeart/2005/8/layout/default"/>
    <dgm:cxn modelId="{1737EE83-582C-4D62-A49B-4CF95CEBBCE1}" srcId="{B8F8A9B0-DF94-495B-903E-FACA08CEACF5}" destId="{E32F822B-BB17-4CC6-A45F-874756A2DE64}" srcOrd="0" destOrd="0" parTransId="{F9DA2CB8-C642-4C0B-8DEB-7ABF383CA3C4}" sibTransId="{D4568EB3-8108-4BAC-8EC7-45E2F23B6602}"/>
    <dgm:cxn modelId="{14F13FAB-C7CC-4B1E-BCA8-C4C9846F6882}" type="presOf" srcId="{1661E3F6-5FBA-4058-A0EF-E5EAD1CDEF3D}" destId="{C10012AC-83D6-40A5-AD38-91E714F59BFF}" srcOrd="0" destOrd="0" presId="urn:microsoft.com/office/officeart/2005/8/layout/default"/>
    <dgm:cxn modelId="{346450B2-28E5-42F7-AC99-FDA69E399433}" srcId="{B8F8A9B0-DF94-495B-903E-FACA08CEACF5}" destId="{5A945F66-F710-44E2-BF92-3649B84B6C38}" srcOrd="3" destOrd="0" parTransId="{6C368E4B-D5FD-470C-A2F9-A0D990B0E342}" sibTransId="{DE768D10-F187-4E5C-A862-B5E0A2DF8C51}"/>
    <dgm:cxn modelId="{53B731D2-0CAF-4707-963C-1FA8529CC86C}" type="presOf" srcId="{F7958193-3988-4B24-9576-7924AB5294FF}" destId="{EDC8ACBE-6BE5-4326-88AE-C8649D82EB8B}" srcOrd="0" destOrd="0" presId="urn:microsoft.com/office/officeart/2005/8/layout/default"/>
    <dgm:cxn modelId="{82032E95-7D37-4B7B-A33C-F3327064FB67}" type="presParOf" srcId="{CF31DB3B-55D6-4BED-A7F7-620E7E2DF268}" destId="{5E7E6AED-E113-472D-987C-FC58AB17404B}" srcOrd="0" destOrd="0" presId="urn:microsoft.com/office/officeart/2005/8/layout/default"/>
    <dgm:cxn modelId="{0399B98C-ADD7-4F9D-93DC-A5DBDE47125A}" type="presParOf" srcId="{CF31DB3B-55D6-4BED-A7F7-620E7E2DF268}" destId="{C7F6ACE8-9463-4BD1-B414-7A388D5C655D}" srcOrd="1" destOrd="0" presId="urn:microsoft.com/office/officeart/2005/8/layout/default"/>
    <dgm:cxn modelId="{B604471D-7D54-40AF-95CB-3D961C790B39}" type="presParOf" srcId="{CF31DB3B-55D6-4BED-A7F7-620E7E2DF268}" destId="{EDC8ACBE-6BE5-4326-88AE-C8649D82EB8B}" srcOrd="2" destOrd="0" presId="urn:microsoft.com/office/officeart/2005/8/layout/default"/>
    <dgm:cxn modelId="{9340C1BF-3515-419F-A077-8A7EFDFC7E5E}" type="presParOf" srcId="{CF31DB3B-55D6-4BED-A7F7-620E7E2DF268}" destId="{2EE135F0-6282-4448-93AB-C29642C81A86}" srcOrd="3" destOrd="0" presId="urn:microsoft.com/office/officeart/2005/8/layout/default"/>
    <dgm:cxn modelId="{0A12C0C1-E81E-43FB-84C6-A1109465F391}" type="presParOf" srcId="{CF31DB3B-55D6-4BED-A7F7-620E7E2DF268}" destId="{DFFAEE74-F019-4AE3-9BAD-1BC3A3EB78A8}" srcOrd="4" destOrd="0" presId="urn:microsoft.com/office/officeart/2005/8/layout/default"/>
    <dgm:cxn modelId="{CDE7CEAE-AFDA-4630-A042-B1648E4B9582}" type="presParOf" srcId="{CF31DB3B-55D6-4BED-A7F7-620E7E2DF268}" destId="{1A0AB43A-60AD-4C47-B811-944C0A1D1E86}" srcOrd="5" destOrd="0" presId="urn:microsoft.com/office/officeart/2005/8/layout/default"/>
    <dgm:cxn modelId="{F8DB1138-C669-4F06-9999-ED2096287584}" type="presParOf" srcId="{CF31DB3B-55D6-4BED-A7F7-620E7E2DF268}" destId="{35F5A157-9CA9-45F4-9565-6C89ADC18EC7}" srcOrd="6" destOrd="0" presId="urn:microsoft.com/office/officeart/2005/8/layout/default"/>
    <dgm:cxn modelId="{7B6433C7-2F05-4795-AB9A-33E610BF8555}" type="presParOf" srcId="{CF31DB3B-55D6-4BED-A7F7-620E7E2DF268}" destId="{51B14F46-2690-4D8B-ABD4-C0C8F95832BF}" srcOrd="7" destOrd="0" presId="urn:microsoft.com/office/officeart/2005/8/layout/default"/>
    <dgm:cxn modelId="{55CF16E6-7DAD-416F-A90C-E530934CA9AE}" type="presParOf" srcId="{CF31DB3B-55D6-4BED-A7F7-620E7E2DF268}" destId="{C10012AC-83D6-40A5-AD38-91E714F59BFF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65838B5-93FF-49E6-ACD0-89FFFB5E08A4}" type="doc">
      <dgm:prSet loTypeId="urn:microsoft.com/office/officeart/2008/layout/LinedList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8094A89F-2A14-40F1-8286-54306AF8C814}">
      <dgm:prSet/>
      <dgm:spPr/>
      <dgm:t>
        <a:bodyPr/>
        <a:lstStyle/>
        <a:p>
          <a:r>
            <a:rPr lang="en-US" dirty="0"/>
            <a:t>Body Language</a:t>
          </a:r>
        </a:p>
      </dgm:t>
    </dgm:pt>
    <dgm:pt modelId="{0BD1F526-C32C-4DD9-B6A8-8EED954045FE}" type="parTrans" cxnId="{BDB6E361-5DC5-4C2B-93E4-4C9769B52F1A}">
      <dgm:prSet/>
      <dgm:spPr/>
      <dgm:t>
        <a:bodyPr/>
        <a:lstStyle/>
        <a:p>
          <a:endParaRPr lang="en-US"/>
        </a:p>
      </dgm:t>
    </dgm:pt>
    <dgm:pt modelId="{1C99A409-D41C-49F4-902E-C5F62FEC860B}" type="sibTrans" cxnId="{BDB6E361-5DC5-4C2B-93E4-4C9769B52F1A}">
      <dgm:prSet/>
      <dgm:spPr/>
      <dgm:t>
        <a:bodyPr/>
        <a:lstStyle/>
        <a:p>
          <a:endParaRPr lang="en-US"/>
        </a:p>
      </dgm:t>
    </dgm:pt>
    <dgm:pt modelId="{6129DB4F-1718-4DAC-8E62-9B944859944D}">
      <dgm:prSet/>
      <dgm:spPr/>
      <dgm:t>
        <a:bodyPr/>
        <a:lstStyle/>
        <a:p>
          <a:r>
            <a:rPr lang="en-US" dirty="0"/>
            <a:t>Eye Contact</a:t>
          </a:r>
        </a:p>
      </dgm:t>
    </dgm:pt>
    <dgm:pt modelId="{B9521EE4-162D-4BAD-8C8F-06F0AB81D69B}" type="parTrans" cxnId="{580A945D-D052-4F6F-B35F-848EA6C00F57}">
      <dgm:prSet/>
      <dgm:spPr/>
      <dgm:t>
        <a:bodyPr/>
        <a:lstStyle/>
        <a:p>
          <a:endParaRPr lang="en-US"/>
        </a:p>
      </dgm:t>
    </dgm:pt>
    <dgm:pt modelId="{59B57FF1-C7BB-47D1-AB9A-C67F5CF531BA}" type="sibTrans" cxnId="{580A945D-D052-4F6F-B35F-848EA6C00F57}">
      <dgm:prSet/>
      <dgm:spPr/>
      <dgm:t>
        <a:bodyPr/>
        <a:lstStyle/>
        <a:p>
          <a:endParaRPr lang="en-US"/>
        </a:p>
      </dgm:t>
    </dgm:pt>
    <dgm:pt modelId="{439D8348-A6F9-441F-9A4A-06271DEF4080}">
      <dgm:prSet/>
      <dgm:spPr/>
      <dgm:t>
        <a:bodyPr/>
        <a:lstStyle/>
        <a:p>
          <a:r>
            <a:rPr lang="en-US" dirty="0"/>
            <a:t>Mannerisms</a:t>
          </a:r>
        </a:p>
      </dgm:t>
    </dgm:pt>
    <dgm:pt modelId="{D5E429BB-7CA5-45DA-BE9C-AE4E713AB4E9}" type="parTrans" cxnId="{58F79AE3-5514-49CA-A651-029EB514896A}">
      <dgm:prSet/>
      <dgm:spPr/>
      <dgm:t>
        <a:bodyPr/>
        <a:lstStyle/>
        <a:p>
          <a:endParaRPr lang="en-US"/>
        </a:p>
      </dgm:t>
    </dgm:pt>
    <dgm:pt modelId="{45D69FC4-A9A2-45DD-8441-E11B382685C0}" type="sibTrans" cxnId="{58F79AE3-5514-49CA-A651-029EB514896A}">
      <dgm:prSet/>
      <dgm:spPr/>
      <dgm:t>
        <a:bodyPr/>
        <a:lstStyle/>
        <a:p>
          <a:endParaRPr lang="en-US"/>
        </a:p>
      </dgm:t>
    </dgm:pt>
    <dgm:pt modelId="{317F418A-F06B-4097-8271-281B78E80B89}">
      <dgm:prSet/>
      <dgm:spPr/>
      <dgm:t>
        <a:bodyPr/>
        <a:lstStyle/>
        <a:p>
          <a:r>
            <a:rPr lang="en-US" dirty="0"/>
            <a:t>Be themselves</a:t>
          </a:r>
        </a:p>
      </dgm:t>
    </dgm:pt>
    <dgm:pt modelId="{87356DD6-E8B0-4ED5-8A28-5E0D62057F6C}" type="parTrans" cxnId="{A6958DFE-B960-485C-B264-158EB448D3FA}">
      <dgm:prSet/>
      <dgm:spPr/>
      <dgm:t>
        <a:bodyPr/>
        <a:lstStyle/>
        <a:p>
          <a:endParaRPr lang="en-US"/>
        </a:p>
      </dgm:t>
    </dgm:pt>
    <dgm:pt modelId="{00E99DD5-02B3-43F8-B0E9-60659F908822}" type="sibTrans" cxnId="{A6958DFE-B960-485C-B264-158EB448D3FA}">
      <dgm:prSet/>
      <dgm:spPr/>
      <dgm:t>
        <a:bodyPr/>
        <a:lstStyle/>
        <a:p>
          <a:endParaRPr lang="en-US"/>
        </a:p>
      </dgm:t>
    </dgm:pt>
    <dgm:pt modelId="{2E3020C8-0A2E-44AC-A8DC-F12F4FF5B010}" type="pres">
      <dgm:prSet presAssocID="{565838B5-93FF-49E6-ACD0-89FFFB5E08A4}" presName="vert0" presStyleCnt="0">
        <dgm:presLayoutVars>
          <dgm:dir/>
          <dgm:animOne val="branch"/>
          <dgm:animLvl val="lvl"/>
        </dgm:presLayoutVars>
      </dgm:prSet>
      <dgm:spPr/>
    </dgm:pt>
    <dgm:pt modelId="{46B8D9E4-0084-4039-A6C7-FC2B75CBC7D1}" type="pres">
      <dgm:prSet presAssocID="{8094A89F-2A14-40F1-8286-54306AF8C814}" presName="thickLine" presStyleLbl="alignNode1" presStyleIdx="0" presStyleCnt="4"/>
      <dgm:spPr/>
    </dgm:pt>
    <dgm:pt modelId="{54D9BBD2-A483-466E-AF70-09467040BDEA}" type="pres">
      <dgm:prSet presAssocID="{8094A89F-2A14-40F1-8286-54306AF8C814}" presName="horz1" presStyleCnt="0"/>
      <dgm:spPr/>
    </dgm:pt>
    <dgm:pt modelId="{65D98A48-E5BE-4BD5-AD4C-CF7CFACFFA9D}" type="pres">
      <dgm:prSet presAssocID="{8094A89F-2A14-40F1-8286-54306AF8C814}" presName="tx1" presStyleLbl="revTx" presStyleIdx="0" presStyleCnt="4"/>
      <dgm:spPr/>
    </dgm:pt>
    <dgm:pt modelId="{574C3DDF-0DA9-4F12-8B50-1C0C20637AC0}" type="pres">
      <dgm:prSet presAssocID="{8094A89F-2A14-40F1-8286-54306AF8C814}" presName="vert1" presStyleCnt="0"/>
      <dgm:spPr/>
    </dgm:pt>
    <dgm:pt modelId="{6B37DF44-4B3F-491D-828D-0AA8CED86A58}" type="pres">
      <dgm:prSet presAssocID="{6129DB4F-1718-4DAC-8E62-9B944859944D}" presName="thickLine" presStyleLbl="alignNode1" presStyleIdx="1" presStyleCnt="4"/>
      <dgm:spPr/>
    </dgm:pt>
    <dgm:pt modelId="{8913FA93-F47D-494F-A6D2-AEAEAA473614}" type="pres">
      <dgm:prSet presAssocID="{6129DB4F-1718-4DAC-8E62-9B944859944D}" presName="horz1" presStyleCnt="0"/>
      <dgm:spPr/>
    </dgm:pt>
    <dgm:pt modelId="{948E0D6C-EF62-4CC5-9EE0-3BE36B27984D}" type="pres">
      <dgm:prSet presAssocID="{6129DB4F-1718-4DAC-8E62-9B944859944D}" presName="tx1" presStyleLbl="revTx" presStyleIdx="1" presStyleCnt="4"/>
      <dgm:spPr/>
    </dgm:pt>
    <dgm:pt modelId="{640155F7-A1A6-477E-8EFA-A2FEE146C679}" type="pres">
      <dgm:prSet presAssocID="{6129DB4F-1718-4DAC-8E62-9B944859944D}" presName="vert1" presStyleCnt="0"/>
      <dgm:spPr/>
    </dgm:pt>
    <dgm:pt modelId="{44C69237-5051-4330-9F9B-81C2CA2B5C82}" type="pres">
      <dgm:prSet presAssocID="{439D8348-A6F9-441F-9A4A-06271DEF4080}" presName="thickLine" presStyleLbl="alignNode1" presStyleIdx="2" presStyleCnt="4"/>
      <dgm:spPr/>
    </dgm:pt>
    <dgm:pt modelId="{C01FAD64-5027-4C7F-8C4E-C65492EFADB2}" type="pres">
      <dgm:prSet presAssocID="{439D8348-A6F9-441F-9A4A-06271DEF4080}" presName="horz1" presStyleCnt="0"/>
      <dgm:spPr/>
    </dgm:pt>
    <dgm:pt modelId="{8E4E6D2A-C1D1-45D1-B6DF-5B1B73465CEB}" type="pres">
      <dgm:prSet presAssocID="{439D8348-A6F9-441F-9A4A-06271DEF4080}" presName="tx1" presStyleLbl="revTx" presStyleIdx="2" presStyleCnt="4"/>
      <dgm:spPr/>
    </dgm:pt>
    <dgm:pt modelId="{E1D0655D-0D4B-4D2A-9E94-F771710B602B}" type="pres">
      <dgm:prSet presAssocID="{439D8348-A6F9-441F-9A4A-06271DEF4080}" presName="vert1" presStyleCnt="0"/>
      <dgm:spPr/>
    </dgm:pt>
    <dgm:pt modelId="{7D41B264-9D05-4EE3-A76B-5AEB57562F8E}" type="pres">
      <dgm:prSet presAssocID="{317F418A-F06B-4097-8271-281B78E80B89}" presName="thickLine" presStyleLbl="alignNode1" presStyleIdx="3" presStyleCnt="4"/>
      <dgm:spPr/>
    </dgm:pt>
    <dgm:pt modelId="{418814A3-52FB-4C6D-94D5-79D92B2366DD}" type="pres">
      <dgm:prSet presAssocID="{317F418A-F06B-4097-8271-281B78E80B89}" presName="horz1" presStyleCnt="0"/>
      <dgm:spPr/>
    </dgm:pt>
    <dgm:pt modelId="{27DF0A39-0C44-474E-9887-9857C736312D}" type="pres">
      <dgm:prSet presAssocID="{317F418A-F06B-4097-8271-281B78E80B89}" presName="tx1" presStyleLbl="revTx" presStyleIdx="3" presStyleCnt="4"/>
      <dgm:spPr/>
    </dgm:pt>
    <dgm:pt modelId="{A8A995D8-1EAB-4B7C-AB93-BBAA09609842}" type="pres">
      <dgm:prSet presAssocID="{317F418A-F06B-4097-8271-281B78E80B89}" presName="vert1" presStyleCnt="0"/>
      <dgm:spPr/>
    </dgm:pt>
  </dgm:ptLst>
  <dgm:cxnLst>
    <dgm:cxn modelId="{1CEE2C07-242F-47F6-93A5-5BA096D9CCDF}" type="presOf" srcId="{317F418A-F06B-4097-8271-281B78E80B89}" destId="{27DF0A39-0C44-474E-9887-9857C736312D}" srcOrd="0" destOrd="0" presId="urn:microsoft.com/office/officeart/2008/layout/LinedList"/>
    <dgm:cxn modelId="{1CE0B21F-E995-4D45-ACFE-5879D36EC96C}" type="presOf" srcId="{8094A89F-2A14-40F1-8286-54306AF8C814}" destId="{65D98A48-E5BE-4BD5-AD4C-CF7CFACFFA9D}" srcOrd="0" destOrd="0" presId="urn:microsoft.com/office/officeart/2008/layout/LinedList"/>
    <dgm:cxn modelId="{580A945D-D052-4F6F-B35F-848EA6C00F57}" srcId="{565838B5-93FF-49E6-ACD0-89FFFB5E08A4}" destId="{6129DB4F-1718-4DAC-8E62-9B944859944D}" srcOrd="1" destOrd="0" parTransId="{B9521EE4-162D-4BAD-8C8F-06F0AB81D69B}" sibTransId="{59B57FF1-C7BB-47D1-AB9A-C67F5CF531BA}"/>
    <dgm:cxn modelId="{BDB6E361-5DC5-4C2B-93E4-4C9769B52F1A}" srcId="{565838B5-93FF-49E6-ACD0-89FFFB5E08A4}" destId="{8094A89F-2A14-40F1-8286-54306AF8C814}" srcOrd="0" destOrd="0" parTransId="{0BD1F526-C32C-4DD9-B6A8-8EED954045FE}" sibTransId="{1C99A409-D41C-49F4-902E-C5F62FEC860B}"/>
    <dgm:cxn modelId="{522E9771-D594-4550-9076-0D6A2B35AE05}" type="presOf" srcId="{6129DB4F-1718-4DAC-8E62-9B944859944D}" destId="{948E0D6C-EF62-4CC5-9EE0-3BE36B27984D}" srcOrd="0" destOrd="0" presId="urn:microsoft.com/office/officeart/2008/layout/LinedList"/>
    <dgm:cxn modelId="{DE3B9998-69E5-42B4-A1D7-C06B62E9A4AB}" type="presOf" srcId="{439D8348-A6F9-441F-9A4A-06271DEF4080}" destId="{8E4E6D2A-C1D1-45D1-B6DF-5B1B73465CEB}" srcOrd="0" destOrd="0" presId="urn:microsoft.com/office/officeart/2008/layout/LinedList"/>
    <dgm:cxn modelId="{58F79AE3-5514-49CA-A651-029EB514896A}" srcId="{565838B5-93FF-49E6-ACD0-89FFFB5E08A4}" destId="{439D8348-A6F9-441F-9A4A-06271DEF4080}" srcOrd="2" destOrd="0" parTransId="{D5E429BB-7CA5-45DA-BE9C-AE4E713AB4E9}" sibTransId="{45D69FC4-A9A2-45DD-8441-E11B382685C0}"/>
    <dgm:cxn modelId="{395DECF2-EFC4-4144-BDE2-B3D28097F6EA}" type="presOf" srcId="{565838B5-93FF-49E6-ACD0-89FFFB5E08A4}" destId="{2E3020C8-0A2E-44AC-A8DC-F12F4FF5B010}" srcOrd="0" destOrd="0" presId="urn:microsoft.com/office/officeart/2008/layout/LinedList"/>
    <dgm:cxn modelId="{A6958DFE-B960-485C-B264-158EB448D3FA}" srcId="{565838B5-93FF-49E6-ACD0-89FFFB5E08A4}" destId="{317F418A-F06B-4097-8271-281B78E80B89}" srcOrd="3" destOrd="0" parTransId="{87356DD6-E8B0-4ED5-8A28-5E0D62057F6C}" sibTransId="{00E99DD5-02B3-43F8-B0E9-60659F908822}"/>
    <dgm:cxn modelId="{5BD9B9B4-A1F1-48B0-8250-3F8A2158D0CA}" type="presParOf" srcId="{2E3020C8-0A2E-44AC-A8DC-F12F4FF5B010}" destId="{46B8D9E4-0084-4039-A6C7-FC2B75CBC7D1}" srcOrd="0" destOrd="0" presId="urn:microsoft.com/office/officeart/2008/layout/LinedList"/>
    <dgm:cxn modelId="{BF952028-D85C-4A38-A2E6-5128EF0306BB}" type="presParOf" srcId="{2E3020C8-0A2E-44AC-A8DC-F12F4FF5B010}" destId="{54D9BBD2-A483-466E-AF70-09467040BDEA}" srcOrd="1" destOrd="0" presId="urn:microsoft.com/office/officeart/2008/layout/LinedList"/>
    <dgm:cxn modelId="{68FBFBAC-A753-40EA-950F-A072F9EE3B4C}" type="presParOf" srcId="{54D9BBD2-A483-466E-AF70-09467040BDEA}" destId="{65D98A48-E5BE-4BD5-AD4C-CF7CFACFFA9D}" srcOrd="0" destOrd="0" presId="urn:microsoft.com/office/officeart/2008/layout/LinedList"/>
    <dgm:cxn modelId="{D08ED8C1-8328-4E11-A363-36E72069A6DC}" type="presParOf" srcId="{54D9BBD2-A483-466E-AF70-09467040BDEA}" destId="{574C3DDF-0DA9-4F12-8B50-1C0C20637AC0}" srcOrd="1" destOrd="0" presId="urn:microsoft.com/office/officeart/2008/layout/LinedList"/>
    <dgm:cxn modelId="{08140A9C-3738-460C-B8CC-81C3EBA599FC}" type="presParOf" srcId="{2E3020C8-0A2E-44AC-A8DC-F12F4FF5B010}" destId="{6B37DF44-4B3F-491D-828D-0AA8CED86A58}" srcOrd="2" destOrd="0" presId="urn:microsoft.com/office/officeart/2008/layout/LinedList"/>
    <dgm:cxn modelId="{313A2F2D-6861-464B-B17E-68257B2963C7}" type="presParOf" srcId="{2E3020C8-0A2E-44AC-A8DC-F12F4FF5B010}" destId="{8913FA93-F47D-494F-A6D2-AEAEAA473614}" srcOrd="3" destOrd="0" presId="urn:microsoft.com/office/officeart/2008/layout/LinedList"/>
    <dgm:cxn modelId="{4E8E5E06-6B19-44F4-9601-24E0D15BC51C}" type="presParOf" srcId="{8913FA93-F47D-494F-A6D2-AEAEAA473614}" destId="{948E0D6C-EF62-4CC5-9EE0-3BE36B27984D}" srcOrd="0" destOrd="0" presId="urn:microsoft.com/office/officeart/2008/layout/LinedList"/>
    <dgm:cxn modelId="{DAB7C5EA-4E6D-48F4-8D00-B8CD989E5C93}" type="presParOf" srcId="{8913FA93-F47D-494F-A6D2-AEAEAA473614}" destId="{640155F7-A1A6-477E-8EFA-A2FEE146C679}" srcOrd="1" destOrd="0" presId="urn:microsoft.com/office/officeart/2008/layout/LinedList"/>
    <dgm:cxn modelId="{777929CC-45CB-4B17-933C-4114F5F86DD2}" type="presParOf" srcId="{2E3020C8-0A2E-44AC-A8DC-F12F4FF5B010}" destId="{44C69237-5051-4330-9F9B-81C2CA2B5C82}" srcOrd="4" destOrd="0" presId="urn:microsoft.com/office/officeart/2008/layout/LinedList"/>
    <dgm:cxn modelId="{8E75AC7B-22C4-43B1-BD89-510E9325FD2C}" type="presParOf" srcId="{2E3020C8-0A2E-44AC-A8DC-F12F4FF5B010}" destId="{C01FAD64-5027-4C7F-8C4E-C65492EFADB2}" srcOrd="5" destOrd="0" presId="urn:microsoft.com/office/officeart/2008/layout/LinedList"/>
    <dgm:cxn modelId="{FBE1B91B-0A20-4810-97AD-4DDBD06A731B}" type="presParOf" srcId="{C01FAD64-5027-4C7F-8C4E-C65492EFADB2}" destId="{8E4E6D2A-C1D1-45D1-B6DF-5B1B73465CEB}" srcOrd="0" destOrd="0" presId="urn:microsoft.com/office/officeart/2008/layout/LinedList"/>
    <dgm:cxn modelId="{FBF71FB2-A715-4F0A-B5FA-81F30CFA4CFF}" type="presParOf" srcId="{C01FAD64-5027-4C7F-8C4E-C65492EFADB2}" destId="{E1D0655D-0D4B-4D2A-9E94-F771710B602B}" srcOrd="1" destOrd="0" presId="urn:microsoft.com/office/officeart/2008/layout/LinedList"/>
    <dgm:cxn modelId="{59C2A213-C6FF-42A9-AE1E-98390C37483F}" type="presParOf" srcId="{2E3020C8-0A2E-44AC-A8DC-F12F4FF5B010}" destId="{7D41B264-9D05-4EE3-A76B-5AEB57562F8E}" srcOrd="6" destOrd="0" presId="urn:microsoft.com/office/officeart/2008/layout/LinedList"/>
    <dgm:cxn modelId="{636AEA47-85B1-40DC-BC38-700210AC3D92}" type="presParOf" srcId="{2E3020C8-0A2E-44AC-A8DC-F12F4FF5B010}" destId="{418814A3-52FB-4C6D-94D5-79D92B2366DD}" srcOrd="7" destOrd="0" presId="urn:microsoft.com/office/officeart/2008/layout/LinedList"/>
    <dgm:cxn modelId="{54B6F02D-4A26-4F5D-AA8F-3341243623FB}" type="presParOf" srcId="{418814A3-52FB-4C6D-94D5-79D92B2366DD}" destId="{27DF0A39-0C44-474E-9887-9857C736312D}" srcOrd="0" destOrd="0" presId="urn:microsoft.com/office/officeart/2008/layout/LinedList"/>
    <dgm:cxn modelId="{EADD539F-4AE7-4FD2-9C4E-AC078CA19F62}" type="presParOf" srcId="{418814A3-52FB-4C6D-94D5-79D92B2366DD}" destId="{A8A995D8-1EAB-4B7C-AB93-BBAA0960984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7E6AED-E113-472D-987C-FC58AB17404B}">
      <dsp:nvSpPr>
        <dsp:cNvPr id="0" name=""/>
        <dsp:cNvSpPr/>
      </dsp:nvSpPr>
      <dsp:spPr>
        <a:xfrm>
          <a:off x="60995" y="1999"/>
          <a:ext cx="2741200" cy="16447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9X7 Presentation</a:t>
          </a:r>
        </a:p>
      </dsp:txBody>
      <dsp:txXfrm>
        <a:off x="60995" y="1999"/>
        <a:ext cx="2741200" cy="1644720"/>
      </dsp:txXfrm>
    </dsp:sp>
    <dsp:sp modelId="{EDC8ACBE-6BE5-4326-88AE-C8649D82EB8B}">
      <dsp:nvSpPr>
        <dsp:cNvPr id="0" name=""/>
        <dsp:cNvSpPr/>
      </dsp:nvSpPr>
      <dsp:spPr>
        <a:xfrm>
          <a:off x="3076316" y="1999"/>
          <a:ext cx="2741200" cy="164472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Genuine, Brave, &amp; Confident</a:t>
          </a:r>
        </a:p>
      </dsp:txBody>
      <dsp:txXfrm>
        <a:off x="3076316" y="1999"/>
        <a:ext cx="2741200" cy="1644720"/>
      </dsp:txXfrm>
    </dsp:sp>
    <dsp:sp modelId="{DFFAEE74-F019-4AE3-9BAD-1BC3A3EB78A8}">
      <dsp:nvSpPr>
        <dsp:cNvPr id="0" name=""/>
        <dsp:cNvSpPr/>
      </dsp:nvSpPr>
      <dsp:spPr>
        <a:xfrm>
          <a:off x="60995" y="1920839"/>
          <a:ext cx="2741200" cy="164472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Offering Options</a:t>
          </a:r>
        </a:p>
      </dsp:txBody>
      <dsp:txXfrm>
        <a:off x="60995" y="1920839"/>
        <a:ext cx="2741200" cy="1644720"/>
      </dsp:txXfrm>
    </dsp:sp>
    <dsp:sp modelId="{35F5A157-9CA9-45F4-9565-6C89ADC18EC7}">
      <dsp:nvSpPr>
        <dsp:cNvPr id="0" name=""/>
        <dsp:cNvSpPr/>
      </dsp:nvSpPr>
      <dsp:spPr>
        <a:xfrm>
          <a:off x="3076316" y="1920839"/>
          <a:ext cx="2741200" cy="164472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Getting the 2</a:t>
          </a:r>
          <a:r>
            <a:rPr lang="en-US" sz="3300" kern="1200" baseline="30000"/>
            <a:t>nd</a:t>
          </a:r>
          <a:r>
            <a:rPr lang="en-US" sz="3300" kern="1200"/>
            <a:t> &amp; 3</a:t>
          </a:r>
          <a:r>
            <a:rPr lang="en-US" sz="3300" kern="1200" baseline="30000"/>
            <a:t>rd</a:t>
          </a:r>
          <a:r>
            <a:rPr lang="en-US" sz="3300" kern="1200"/>
            <a:t> knock</a:t>
          </a:r>
        </a:p>
      </dsp:txBody>
      <dsp:txXfrm>
        <a:off x="3076316" y="1920839"/>
        <a:ext cx="2741200" cy="1644720"/>
      </dsp:txXfrm>
    </dsp:sp>
    <dsp:sp modelId="{C10012AC-83D6-40A5-AD38-91E714F59BFF}">
      <dsp:nvSpPr>
        <dsp:cNvPr id="0" name=""/>
        <dsp:cNvSpPr/>
      </dsp:nvSpPr>
      <dsp:spPr>
        <a:xfrm>
          <a:off x="1568655" y="3839680"/>
          <a:ext cx="2741200" cy="164472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Q&amp;A</a:t>
          </a:r>
        </a:p>
      </dsp:txBody>
      <dsp:txXfrm>
        <a:off x="1568655" y="3839680"/>
        <a:ext cx="2741200" cy="16447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B8D9E4-0084-4039-A6C7-FC2B75CBC7D1}">
      <dsp:nvSpPr>
        <dsp:cNvPr id="0" name=""/>
        <dsp:cNvSpPr/>
      </dsp:nvSpPr>
      <dsp:spPr>
        <a:xfrm>
          <a:off x="0" y="0"/>
          <a:ext cx="671355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D98A48-E5BE-4BD5-AD4C-CF7CFACFFA9D}">
      <dsp:nvSpPr>
        <dsp:cNvPr id="0" name=""/>
        <dsp:cNvSpPr/>
      </dsp:nvSpPr>
      <dsp:spPr>
        <a:xfrm>
          <a:off x="0" y="0"/>
          <a:ext cx="6713552" cy="1029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Body Language</a:t>
          </a:r>
        </a:p>
      </dsp:txBody>
      <dsp:txXfrm>
        <a:off x="0" y="0"/>
        <a:ext cx="6713552" cy="1029793"/>
      </dsp:txXfrm>
    </dsp:sp>
    <dsp:sp modelId="{6B37DF44-4B3F-491D-828D-0AA8CED86A58}">
      <dsp:nvSpPr>
        <dsp:cNvPr id="0" name=""/>
        <dsp:cNvSpPr/>
      </dsp:nvSpPr>
      <dsp:spPr>
        <a:xfrm>
          <a:off x="0" y="1029792"/>
          <a:ext cx="671355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8E0D6C-EF62-4CC5-9EE0-3BE36B27984D}">
      <dsp:nvSpPr>
        <dsp:cNvPr id="0" name=""/>
        <dsp:cNvSpPr/>
      </dsp:nvSpPr>
      <dsp:spPr>
        <a:xfrm>
          <a:off x="0" y="1029793"/>
          <a:ext cx="6713552" cy="1029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Eye Contact</a:t>
          </a:r>
        </a:p>
      </dsp:txBody>
      <dsp:txXfrm>
        <a:off x="0" y="1029793"/>
        <a:ext cx="6713552" cy="1029793"/>
      </dsp:txXfrm>
    </dsp:sp>
    <dsp:sp modelId="{44C69237-5051-4330-9F9B-81C2CA2B5C82}">
      <dsp:nvSpPr>
        <dsp:cNvPr id="0" name=""/>
        <dsp:cNvSpPr/>
      </dsp:nvSpPr>
      <dsp:spPr>
        <a:xfrm>
          <a:off x="0" y="2059585"/>
          <a:ext cx="671355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4E6D2A-C1D1-45D1-B6DF-5B1B73465CEB}">
      <dsp:nvSpPr>
        <dsp:cNvPr id="0" name=""/>
        <dsp:cNvSpPr/>
      </dsp:nvSpPr>
      <dsp:spPr>
        <a:xfrm>
          <a:off x="0" y="2059586"/>
          <a:ext cx="6713552" cy="1029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Mannerisms</a:t>
          </a:r>
        </a:p>
      </dsp:txBody>
      <dsp:txXfrm>
        <a:off x="0" y="2059586"/>
        <a:ext cx="6713552" cy="1029793"/>
      </dsp:txXfrm>
    </dsp:sp>
    <dsp:sp modelId="{7D41B264-9D05-4EE3-A76B-5AEB57562F8E}">
      <dsp:nvSpPr>
        <dsp:cNvPr id="0" name=""/>
        <dsp:cNvSpPr/>
      </dsp:nvSpPr>
      <dsp:spPr>
        <a:xfrm>
          <a:off x="0" y="3089378"/>
          <a:ext cx="671355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DF0A39-0C44-474E-9887-9857C736312D}">
      <dsp:nvSpPr>
        <dsp:cNvPr id="0" name=""/>
        <dsp:cNvSpPr/>
      </dsp:nvSpPr>
      <dsp:spPr>
        <a:xfrm>
          <a:off x="0" y="3089379"/>
          <a:ext cx="6713552" cy="1029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Be themselves</a:t>
          </a:r>
        </a:p>
      </dsp:txBody>
      <dsp:txXfrm>
        <a:off x="0" y="3089379"/>
        <a:ext cx="6713552" cy="10297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C3B00-6E86-70FF-C473-D39F05EEBE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550B70-7B9E-8483-FDD4-6A2E7B5515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3CBD09-FBC0-0AA2-4356-6CECFD9C7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1278-10F2-489A-86E0-A150806615B3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86D0D-1E38-3FBB-513F-DFF0B8453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4597F7-194D-C603-CC8F-61171E9DE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D0B95-241B-46DE-940A-C82C82397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546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555FA-9B95-D3D8-B725-28F8A8C73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BB1033-E0C4-2542-A8F6-A62BA26D82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895C9D-735B-0248-14A6-0EC7E4333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1278-10F2-489A-86E0-A150806615B3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888D69-EB48-DD7C-91AC-DF768888D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C461EC-6ED4-9D80-0B1F-E85F8E740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D0B95-241B-46DE-940A-C82C82397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446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699FC4-182E-69B9-61CE-848D7AE93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D3A690-1707-7BD4-8BDF-7A6CB11552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AFCF4B-9F99-08B7-A20C-05EF14474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1278-10F2-489A-86E0-A150806615B3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1F425A-9579-3962-7C88-3FA2FA827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9B9B7-574C-A5F3-27EB-33C9E89BD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D0B95-241B-46DE-940A-C82C82397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186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2FCDD-FD1E-753E-843D-9A1119241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45316-FAED-D042-1C82-572718730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266F57-0C1E-FF8A-F3EB-54A0ACDC8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1278-10F2-489A-86E0-A150806615B3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B5A7EF-1BB5-9B86-B253-D62E25879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9C9486-E6A4-D65E-06FD-79E111B42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D0B95-241B-46DE-940A-C82C82397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340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759B7-C8ED-4D7B-8649-080FDA692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6D5155-0F6D-0608-6888-F6C5B2B6E9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90EB4-B4CB-435E-9DA6-8201BDE6C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1278-10F2-489A-86E0-A150806615B3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C22726-3514-9DA8-C390-6CE96D5C7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AAB37-35D8-BF3E-71DA-996390964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D0B95-241B-46DE-940A-C82C82397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001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6CD93-9520-9451-9587-AEDB22D03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AA449-4A65-3D32-72DA-7906D4D82D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544BCD-484A-D3F5-C2F0-72D14A9D56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877ADA-4799-2D34-8001-2B3C3E155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1278-10F2-489A-86E0-A150806615B3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36B3C8-F041-8469-2FCB-041BF27D8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018B91-52BC-626B-2127-A31F4CB78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D0B95-241B-46DE-940A-C82C82397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642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01147-7AEE-FB39-39AC-19716FA29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3F5096-0FAF-F986-F50D-4CCCE8B33E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813C2B-A38E-625E-2940-4A3F78E1F3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9E7A8D-AD85-2BB0-BBF8-7A659C76B7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973398-24C5-9D84-6B8B-933D2878C5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F63EB8-F0AF-162E-022F-2163664E1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1278-10F2-489A-86E0-A150806615B3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8AD408-51B7-837C-446B-0D5BBE7EF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02C801-67B7-D09C-AB18-F2823D807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D0B95-241B-46DE-940A-C82C82397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269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B62F2-576B-DB1E-6DB3-E8E3CA308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7C15F5-0546-2491-1FEE-7EF33D5D6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1278-10F2-489A-86E0-A150806615B3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CA015A-CF97-F587-60CE-A51B1B273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B552DF-7699-7888-0D38-C2517CFDA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D0B95-241B-46DE-940A-C82C82397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435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4447CD-F2E5-D862-468A-33938BF1D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1278-10F2-489A-86E0-A150806615B3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78FE86-9CBB-BDD8-125B-8C1D8BDB0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B44260-181D-6A3F-C835-78370C035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D0B95-241B-46DE-940A-C82C82397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23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FA7C9-55B6-D8E4-596A-19C205370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EB6F9-BAC1-6231-5F68-C195D2DCF1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4D6227-392A-8153-F55E-AB606F1D13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910E08-EE40-CA26-7982-D4705B54D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1278-10F2-489A-86E0-A150806615B3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F94316-01F7-A5FA-04EE-D26BE22C0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8D2C2E-6F88-AEBC-7FF1-4F493349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D0B95-241B-46DE-940A-C82C82397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43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FAFC1-AFCC-A35D-9744-36ADC6976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D6D851-48CC-67B5-DA56-199537ADF3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AE65DF-53D3-C3E2-B2F6-CD0B3B11E3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46420B-3F51-78FC-B84E-744D939D4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1278-10F2-489A-86E0-A150806615B3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4F7570-6C18-DC29-AB53-1CB935DC9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5F750E-3CF0-950A-3625-16E8EA61B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D0B95-241B-46DE-940A-C82C82397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103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6874CA-2EB7-E835-7F36-A6F05A24E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C64C5D-197B-21E8-D486-6FD0BBED9A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D3AC5A-6494-F70F-DF4D-28B9A8B1FE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71278-10F2-489A-86E0-A150806615B3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213137-911E-B419-946C-B2F8B7332A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3F1D4C-C5A0-2684-297D-33A86DE469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D0B95-241B-46DE-940A-C82C82397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968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GekLNJfe2DQ?feature=oembed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9" name="Rectangle 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10">
            <a:extLst>
              <a:ext uri="{FF2B5EF4-FFF2-40B4-BE49-F238E27FC236}">
                <a16:creationId xmlns:a16="http://schemas.microsoft.com/office/drawing/2014/main" id="{BC05CA36-AD6A-4ABF-9A05-52E5A143D2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022214"/>
            <a:ext cx="12192000" cy="2835786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12">
            <a:extLst>
              <a:ext uri="{FF2B5EF4-FFF2-40B4-BE49-F238E27FC236}">
                <a16:creationId xmlns:a16="http://schemas.microsoft.com/office/drawing/2014/main" id="{D4331EE8-85A4-4588-8D9E-70E534D47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4022220"/>
            <a:ext cx="8153398" cy="2835780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14">
            <a:extLst>
              <a:ext uri="{FF2B5EF4-FFF2-40B4-BE49-F238E27FC236}">
                <a16:creationId xmlns:a16="http://schemas.microsoft.com/office/drawing/2014/main" id="{49D6C862-61CC-4B46-8080-96583D653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4022219"/>
            <a:ext cx="12253472" cy="2835781"/>
          </a:xfrm>
          <a:prstGeom prst="rect">
            <a:avLst/>
          </a:prstGeom>
          <a:gradFill>
            <a:gsLst>
              <a:gs pos="39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72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796222-DEE5-5908-93E3-B4A122FDC5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16989" y="5322498"/>
            <a:ext cx="7850037" cy="1007046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solidFill>
                  <a:srgbClr val="FFFFFF"/>
                </a:solidFill>
              </a:rPr>
              <a:t>Presenting Your Best Business</a:t>
            </a:r>
          </a:p>
        </p:txBody>
      </p:sp>
      <p:pic>
        <p:nvPicPr>
          <p:cNvPr id="4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BFDF4B61-9F50-DFE8-5723-9539BC802A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25980" y="528456"/>
            <a:ext cx="6601511" cy="461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16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0797"/>
            <a:ext cx="12191998" cy="457203"/>
          </a:xfrm>
          <a:prstGeom prst="rect">
            <a:avLst/>
          </a:prstGeom>
          <a:gradFill>
            <a:gsLst>
              <a:gs pos="0">
                <a:srgbClr val="000000">
                  <a:alpha val="43000"/>
                </a:srgbClr>
              </a:gs>
              <a:gs pos="79000">
                <a:schemeClr val="accent1">
                  <a:lumMod val="75000"/>
                  <a:alpha val="2200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5916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8" name="Rectangle 5137">
            <a:extLst>
              <a:ext uri="{FF2B5EF4-FFF2-40B4-BE49-F238E27FC236}">
                <a16:creationId xmlns:a16="http://schemas.microsoft.com/office/drawing/2014/main" id="{0B761509-3B9A-49A6-A84B-C3D8681169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7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5140" name="Freeform: Shape 5139">
            <a:extLst>
              <a:ext uri="{FF2B5EF4-FFF2-40B4-BE49-F238E27FC236}">
                <a16:creationId xmlns:a16="http://schemas.microsoft.com/office/drawing/2014/main" id="{91DE43FD-EB47-414A-B0AB-169B0FFFA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272922" cy="6858000"/>
          </a:xfrm>
          <a:custGeom>
            <a:avLst/>
            <a:gdLst>
              <a:gd name="connsiteX0" fmla="*/ 0 w 9272922"/>
              <a:gd name="connsiteY0" fmla="*/ 0 h 6858000"/>
              <a:gd name="connsiteX1" fmla="*/ 1733417 w 9272922"/>
              <a:gd name="connsiteY1" fmla="*/ 0 h 6858000"/>
              <a:gd name="connsiteX2" fmla="*/ 3307976 w 9272922"/>
              <a:gd name="connsiteY2" fmla="*/ 0 h 6858000"/>
              <a:gd name="connsiteX3" fmla="*/ 8126249 w 9272922"/>
              <a:gd name="connsiteY3" fmla="*/ 0 h 6858000"/>
              <a:gd name="connsiteX4" fmla="*/ 8138896 w 9272922"/>
              <a:gd name="connsiteY4" fmla="*/ 31774 h 6858000"/>
              <a:gd name="connsiteX5" fmla="*/ 9193904 w 9272922"/>
              <a:gd name="connsiteY5" fmla="*/ 2682457 h 6858000"/>
              <a:gd name="connsiteX6" fmla="*/ 9193904 w 9272922"/>
              <a:gd name="connsiteY6" fmla="*/ 3752208 h 6858000"/>
              <a:gd name="connsiteX7" fmla="*/ 8036400 w 9272922"/>
              <a:gd name="connsiteY7" fmla="*/ 6660411 h 6858000"/>
              <a:gd name="connsiteX8" fmla="*/ 7957938 w 9272922"/>
              <a:gd name="connsiteY8" fmla="*/ 6857542 h 6858000"/>
              <a:gd name="connsiteX9" fmla="*/ 3307976 w 9272922"/>
              <a:gd name="connsiteY9" fmla="*/ 6857542 h 6858000"/>
              <a:gd name="connsiteX10" fmla="*/ 3307976 w 9272922"/>
              <a:gd name="connsiteY10" fmla="*/ 6858000 h 6858000"/>
              <a:gd name="connsiteX11" fmla="*/ 0 w 9272922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272922" h="6858000">
                <a:moveTo>
                  <a:pt x="0" y="0"/>
                </a:moveTo>
                <a:lnTo>
                  <a:pt x="1733417" y="0"/>
                </a:lnTo>
                <a:lnTo>
                  <a:pt x="3307976" y="0"/>
                </a:lnTo>
                <a:lnTo>
                  <a:pt x="8126249" y="0"/>
                </a:lnTo>
                <a:lnTo>
                  <a:pt x="8138896" y="31774"/>
                </a:lnTo>
                <a:cubicBezTo>
                  <a:pt x="9193904" y="2682457"/>
                  <a:pt x="9193904" y="2682457"/>
                  <a:pt x="9193904" y="2682457"/>
                </a:cubicBezTo>
                <a:cubicBezTo>
                  <a:pt x="9299262" y="2988100"/>
                  <a:pt x="9299262" y="3446565"/>
                  <a:pt x="9193904" y="3752208"/>
                </a:cubicBezTo>
                <a:cubicBezTo>
                  <a:pt x="8709916" y="4968215"/>
                  <a:pt x="8331802" y="5918220"/>
                  <a:pt x="8036400" y="6660411"/>
                </a:cubicBezTo>
                <a:lnTo>
                  <a:pt x="7957938" y="6857542"/>
                </a:lnTo>
                <a:lnTo>
                  <a:pt x="3307976" y="6857542"/>
                </a:lnTo>
                <a:lnTo>
                  <a:pt x="3307976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122" name="Picture 2" descr="The Two Types of White Paper Executive Summary - CopyEngineer: B2B  Copywriter - Specializing in Technology, Software and Aerospace">
            <a:extLst>
              <a:ext uri="{FF2B5EF4-FFF2-40B4-BE49-F238E27FC236}">
                <a16:creationId xmlns:a16="http://schemas.microsoft.com/office/drawing/2014/main" id="{6E8B5A96-5D56-1179-7890-497DE92D7BE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96402" y="1215881"/>
            <a:ext cx="4426238" cy="442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142" name="Group 5141">
            <a:extLst>
              <a:ext uri="{FF2B5EF4-FFF2-40B4-BE49-F238E27FC236}">
                <a16:creationId xmlns:a16="http://schemas.microsoft.com/office/drawing/2014/main" id="{58495BCC-CE77-4CC2-952E-846F41119F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160561" y="1075188"/>
            <a:ext cx="1562267" cy="1172973"/>
            <a:chOff x="9160561" y="1075188"/>
            <a:chExt cx="1562267" cy="1172973"/>
          </a:xfrm>
        </p:grpSpPr>
        <p:sp>
          <p:nvSpPr>
            <p:cNvPr id="5143" name="Freeform 5">
              <a:extLst>
                <a:ext uri="{FF2B5EF4-FFF2-40B4-BE49-F238E27FC236}">
                  <a16:creationId xmlns:a16="http://schemas.microsoft.com/office/drawing/2014/main" id="{1B42538B-E30F-4967-A6C1-8EBA775F4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60561" y="1423846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44" name="Freeform 5">
              <a:extLst>
                <a:ext uri="{FF2B5EF4-FFF2-40B4-BE49-F238E27FC236}">
                  <a16:creationId xmlns:a16="http://schemas.microsoft.com/office/drawing/2014/main" id="{9A6BD9AC-4DE7-4B20-8547-4E3B375C2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60661" y="1075188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20327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8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F513C5-8040-6896-C9B1-7C1A7379B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5292" y="1450655"/>
            <a:ext cx="3932030" cy="3956690"/>
          </a:xfrm>
        </p:spPr>
        <p:txBody>
          <a:bodyPr anchor="ctr">
            <a:normAutofit/>
          </a:bodyPr>
          <a:lstStyle/>
          <a:p>
            <a:r>
              <a:rPr lang="en-US" sz="8000" b="1">
                <a:solidFill>
                  <a:schemeClr val="bg1"/>
                </a:solidFill>
              </a:rPr>
              <a:t>Today’s Topics</a:t>
            </a:r>
          </a:p>
        </p:txBody>
      </p:sp>
      <p:cxnSp>
        <p:nvCxnSpPr>
          <p:cNvPr id="15" name="Straight Connector 10">
            <a:extLst>
              <a:ext uri="{FF2B5EF4-FFF2-40B4-BE49-F238E27FC236}">
                <a16:creationId xmlns:a16="http://schemas.microsoft.com/office/drawing/2014/main" id="{067633D1-6EE6-4118-B9F0-B363477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225292" y="1450655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AD7FFC6-42A9-49CB-B5E9-B3F6B0383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225292" y="5408571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id="{58C8F459-9B64-F892-B15F-9293C9D40A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3146685"/>
              </p:ext>
            </p:extLst>
          </p:nvPr>
        </p:nvGraphicFramePr>
        <p:xfrm>
          <a:off x="5728502" y="685800"/>
          <a:ext cx="5878512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2784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Door Diagram | Garage Door Specialist">
            <a:extLst>
              <a:ext uri="{FF2B5EF4-FFF2-40B4-BE49-F238E27FC236}">
                <a16:creationId xmlns:a16="http://schemas.microsoft.com/office/drawing/2014/main" id="{3604F616-5CEB-6009-0A6B-D0B00A5308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655" y="305200"/>
            <a:ext cx="10781144" cy="6247600"/>
          </a:xfrm>
          <a:prstGeom prst="rect">
            <a:avLst/>
          </a:prstGeom>
          <a:noFill/>
          <a:effectLst>
            <a:softEdge rad="381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CACBEED-E705-E590-65CF-5561B075E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+mn-lt"/>
                <a:cs typeface="Aharoni" panose="02010803020104030203" pitchFamily="2" charset="-79"/>
              </a:rPr>
              <a:t>9X7 Training Door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D1C1E1-5C84-0FA2-5491-CE9A19D13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3751052" cy="4238745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Technical Skills</a:t>
            </a:r>
          </a:p>
          <a:p>
            <a:pPr lvl="1"/>
            <a:r>
              <a:rPr lang="en-US" sz="2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Parts knowledge</a:t>
            </a:r>
          </a:p>
          <a:p>
            <a:pPr lvl="1"/>
            <a:r>
              <a:rPr lang="en-US" sz="2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Mechanical functionality</a:t>
            </a:r>
          </a:p>
          <a:p>
            <a:pPr lvl="1"/>
            <a:r>
              <a:rPr lang="en-US" sz="2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Education</a:t>
            </a:r>
          </a:p>
          <a:p>
            <a:pPr lvl="1"/>
            <a:r>
              <a:rPr lang="en-US" sz="2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Repetitive Motion</a:t>
            </a:r>
          </a:p>
          <a:p>
            <a:pPr lvl="1"/>
            <a:r>
              <a:rPr lang="en-US" sz="2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Builds Habits</a:t>
            </a:r>
          </a:p>
          <a:p>
            <a:pPr lvl="1"/>
            <a:r>
              <a:rPr lang="en-US" sz="2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Practice</a:t>
            </a:r>
          </a:p>
          <a:p>
            <a:pPr lvl="1"/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1DDD8B4-92FB-A4F0-E4F0-D20F841A444F}"/>
              </a:ext>
            </a:extLst>
          </p:cNvPr>
          <p:cNvSpPr txBox="1">
            <a:spLocks/>
          </p:cNvSpPr>
          <p:nvPr/>
        </p:nvSpPr>
        <p:spPr>
          <a:xfrm>
            <a:off x="7211682" y="1687513"/>
            <a:ext cx="4142117" cy="432243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1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Presentation skills</a:t>
            </a:r>
          </a:p>
          <a:p>
            <a:pPr lvl="1"/>
            <a:r>
              <a:rPr lang="en-US" sz="2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Confidence</a:t>
            </a:r>
          </a:p>
          <a:p>
            <a:pPr lvl="1"/>
            <a:r>
              <a:rPr lang="en-US" sz="2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Show &amp; Tell</a:t>
            </a:r>
          </a:p>
          <a:p>
            <a:pPr lvl="1"/>
            <a:r>
              <a:rPr lang="en-US" sz="2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Practice</a:t>
            </a:r>
          </a:p>
          <a:p>
            <a:pPr lvl="1"/>
            <a:r>
              <a:rPr lang="en-US" sz="2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Demonstrations</a:t>
            </a:r>
          </a:p>
          <a:p>
            <a:pPr lvl="1"/>
            <a:r>
              <a:rPr lang="en-US" sz="2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Creating tonality</a:t>
            </a:r>
          </a:p>
          <a:p>
            <a:pPr lvl="1"/>
            <a:r>
              <a:rPr lang="en-US" sz="2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Generating excitement</a:t>
            </a:r>
          </a:p>
          <a:p>
            <a:pPr lvl="1"/>
            <a:r>
              <a:rPr lang="en-US" sz="2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Rapport building</a:t>
            </a:r>
          </a:p>
          <a:p>
            <a:pPr lvl="1"/>
            <a:r>
              <a:rPr lang="en-US" sz="2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Build Value</a:t>
            </a:r>
          </a:p>
          <a:p>
            <a:pPr lvl="1"/>
            <a:endParaRPr lang="en-US" dirty="0"/>
          </a:p>
        </p:txBody>
      </p:sp>
      <p:pic>
        <p:nvPicPr>
          <p:cNvPr id="1026" name="Picture 2" descr="VS icons illustration vector, versus icons symbol 19541245 Vector Art at  Vecteezy">
            <a:extLst>
              <a:ext uri="{FF2B5EF4-FFF2-40B4-BE49-F238E27FC236}">
                <a16:creationId xmlns:a16="http://schemas.microsoft.com/office/drawing/2014/main" id="{19B25D3A-508F-9C15-6932-34FDF0B3031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 amt="3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91" t="15870" r="10299" b="17759"/>
          <a:stretch/>
        </p:blipFill>
        <p:spPr bwMode="auto">
          <a:xfrm>
            <a:off x="4854799" y="2927927"/>
            <a:ext cx="1656837" cy="142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3471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1A5CE-2BB9-C5F5-50A0-4CC6B0BA3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Online Media 3" title="9x7 Long Form">
            <a:hlinkClick r:id="" action="ppaction://media"/>
            <a:extLst>
              <a:ext uri="{FF2B5EF4-FFF2-40B4-BE49-F238E27FC236}">
                <a16:creationId xmlns:a16="http://schemas.microsoft.com/office/drawing/2014/main" id="{ECAFBF80-56A8-90BD-CA55-35A77DE1E594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88865" y="204250"/>
            <a:ext cx="11414270" cy="6449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983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5C6282-78EA-460B-5288-DC3A81553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/>
              <a:t>Genuine, Brave, &amp; Confident</a:t>
            </a:r>
          </a:p>
        </p:txBody>
      </p:sp>
      <p:sp>
        <p:nvSpPr>
          <p:cNvPr id="2057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Why the world needs heroes: Jesus the ultimate hero — Youthworks">
            <a:extLst>
              <a:ext uri="{FF2B5EF4-FFF2-40B4-BE49-F238E27FC236}">
                <a16:creationId xmlns:a16="http://schemas.microsoft.com/office/drawing/2014/main" id="{301E0D25-8863-F557-D891-57E383CFC7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35" r="22208" b="2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C3CB47F-06E0-FABA-BFB8-FBB903490F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4152857"/>
              </p:ext>
            </p:extLst>
          </p:nvPr>
        </p:nvGraphicFramePr>
        <p:xfrm>
          <a:off x="572493" y="2071316"/>
          <a:ext cx="6713552" cy="4119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68678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aslow's Hierarchy of Needs Explained">
            <a:extLst>
              <a:ext uri="{FF2B5EF4-FFF2-40B4-BE49-F238E27FC236}">
                <a16:creationId xmlns:a16="http://schemas.microsoft.com/office/drawing/2014/main" id="{555CCF47-0005-1DD4-D67A-78F143F0744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308"/>
          <a:stretch/>
        </p:blipFill>
        <p:spPr bwMode="auto">
          <a:xfrm>
            <a:off x="1442443" y="4471040"/>
            <a:ext cx="8765308" cy="2272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Maslow's Hierarchy of Needs Explained">
            <a:extLst>
              <a:ext uri="{FF2B5EF4-FFF2-40B4-BE49-F238E27FC236}">
                <a16:creationId xmlns:a16="http://schemas.microsoft.com/office/drawing/2014/main" id="{7093A7A3-ABC6-4A10-1F4A-A08EAB771B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068" b="36319"/>
          <a:stretch/>
        </p:blipFill>
        <p:spPr bwMode="auto">
          <a:xfrm>
            <a:off x="1442443" y="3565877"/>
            <a:ext cx="8765308" cy="905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Maslow's Hierarchy of Needs Explained">
            <a:extLst>
              <a:ext uri="{FF2B5EF4-FFF2-40B4-BE49-F238E27FC236}">
                <a16:creationId xmlns:a16="http://schemas.microsoft.com/office/drawing/2014/main" id="{6CB6D8D6-5755-2A01-D0B3-DEFEF9880E6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275" b="50112"/>
          <a:stretch/>
        </p:blipFill>
        <p:spPr bwMode="auto">
          <a:xfrm>
            <a:off x="1442443" y="2709536"/>
            <a:ext cx="8765308" cy="905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Maslow's Hierarchy of Needs Explained">
            <a:extLst>
              <a:ext uri="{FF2B5EF4-FFF2-40B4-BE49-F238E27FC236}">
                <a16:creationId xmlns:a16="http://schemas.microsoft.com/office/drawing/2014/main" id="{EFB8FF62-9372-A119-57FE-6F1B73CC6B2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736" b="64651"/>
          <a:stretch/>
        </p:blipFill>
        <p:spPr bwMode="auto">
          <a:xfrm>
            <a:off x="1442443" y="1804373"/>
            <a:ext cx="8765308" cy="905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Maslow's Hierarchy of Needs Explained">
            <a:extLst>
              <a:ext uri="{FF2B5EF4-FFF2-40B4-BE49-F238E27FC236}">
                <a16:creationId xmlns:a16="http://schemas.microsoft.com/office/drawing/2014/main" id="{EADB3CB2-80CF-75EA-3C3F-59F73973C55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040"/>
          <a:stretch/>
        </p:blipFill>
        <p:spPr bwMode="auto">
          <a:xfrm>
            <a:off x="1442443" y="506079"/>
            <a:ext cx="8765308" cy="1298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0105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FFA15-2D97-14DE-8169-6F5D6A761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635" y="278950"/>
            <a:ext cx="9903954" cy="1644741"/>
          </a:xfrm>
        </p:spPr>
        <p:txBody>
          <a:bodyPr>
            <a:normAutofit/>
          </a:bodyPr>
          <a:lstStyle/>
          <a:p>
            <a:r>
              <a:rPr lang="en-US" sz="4800" b="1">
                <a:solidFill>
                  <a:srgbClr val="C00000"/>
                </a:solidFill>
              </a:rPr>
              <a:t>2</a:t>
            </a:r>
            <a:r>
              <a:rPr lang="en-US" sz="4800" b="1" baseline="30000">
                <a:solidFill>
                  <a:srgbClr val="C00000"/>
                </a:solidFill>
              </a:rPr>
              <a:t>nd</a:t>
            </a:r>
            <a:r>
              <a:rPr lang="en-US" sz="4800" b="1">
                <a:solidFill>
                  <a:srgbClr val="C00000"/>
                </a:solidFill>
              </a:rPr>
              <a:t>….3</a:t>
            </a:r>
            <a:r>
              <a:rPr lang="en-US" sz="4800" b="1" baseline="30000">
                <a:solidFill>
                  <a:srgbClr val="C00000"/>
                </a:solidFill>
              </a:rPr>
              <a:t>rd</a:t>
            </a:r>
            <a:r>
              <a:rPr lang="en-US" sz="4800" b="1">
                <a:solidFill>
                  <a:srgbClr val="C00000"/>
                </a:solidFill>
              </a:rPr>
              <a:t>…4</a:t>
            </a:r>
            <a:r>
              <a:rPr lang="en-US" sz="4800" b="1" baseline="30000">
                <a:solidFill>
                  <a:srgbClr val="C00000"/>
                </a:solidFill>
              </a:rPr>
              <a:t>th</a:t>
            </a:r>
            <a:r>
              <a:rPr lang="en-US" sz="4800" b="1">
                <a:solidFill>
                  <a:srgbClr val="C00000"/>
                </a:solidFill>
              </a:rPr>
              <a:t> …knock</a:t>
            </a:r>
            <a:endParaRPr lang="en-US" sz="48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82974-2A49-8923-B133-CE8D2133A3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2635" y="1781734"/>
            <a:ext cx="6694927" cy="474512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3200"/>
              <a:t>Became their guest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/>
              <a:t>Asked questions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/>
              <a:t>Educated the client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/>
              <a:t>Explained the process/system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/>
              <a:t>Created trust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/>
              <a:t>Built value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/>
              <a:t>Conducted a safety inspection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/>
              <a:t>Speak with confidence</a:t>
            </a:r>
          </a:p>
          <a:p>
            <a:pPr>
              <a:buFont typeface="Wingdings" panose="05000000000000000000" pitchFamily="2" charset="2"/>
              <a:buChar char="ü"/>
            </a:pPr>
            <a:endParaRPr lang="en-US"/>
          </a:p>
          <a:p>
            <a:pPr>
              <a:buFont typeface="Wingdings" panose="05000000000000000000" pitchFamily="2" charset="2"/>
              <a:buChar char="ü"/>
            </a:pPr>
            <a:endParaRPr lang="en-US"/>
          </a:p>
          <a:p>
            <a:pPr>
              <a:buFont typeface="Wingdings" panose="05000000000000000000" pitchFamily="2" charset="2"/>
              <a:buChar char="ü"/>
            </a:pPr>
            <a:endParaRPr lang="en-US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</p:txBody>
      </p:sp>
      <p:pic>
        <p:nvPicPr>
          <p:cNvPr id="6148" name="Picture 4" descr="Hand Knocking On Wooden Doors Gray Stock Illustration - Download Image Now  - Knocking, Wood - Material, 2015 - iStock">
            <a:extLst>
              <a:ext uri="{FF2B5EF4-FFF2-40B4-BE49-F238E27FC236}">
                <a16:creationId xmlns:a16="http://schemas.microsoft.com/office/drawing/2014/main" id="{D5BB8CE9-2B8F-FADD-4F1E-D8552FE7C8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7001" y="2890981"/>
            <a:ext cx="2441612" cy="3635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498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74" name="Rectangle 7174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7FB63D7-0FE1-75F7-CFB8-1F218B526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Offering Options</a:t>
            </a:r>
          </a:p>
        </p:txBody>
      </p:sp>
      <p:sp>
        <p:nvSpPr>
          <p:cNvPr id="7176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186ED6-74E3-3903-D48C-62075703DE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936" y="2807208"/>
            <a:ext cx="3429000" cy="341071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900"/>
              <a:t>Stop selling out of your pocket</a:t>
            </a:r>
          </a:p>
          <a:p>
            <a:r>
              <a:rPr lang="en-US" sz="1900"/>
              <a:t>Know that repairing vs replacing are both options</a:t>
            </a:r>
          </a:p>
          <a:p>
            <a:r>
              <a:rPr lang="en-US" sz="1900"/>
              <a:t>Build the ticket</a:t>
            </a:r>
          </a:p>
          <a:p>
            <a:r>
              <a:rPr lang="en-US" sz="1900"/>
              <a:t>Solve the client before the repair</a:t>
            </a:r>
          </a:p>
          <a:p>
            <a:r>
              <a:rPr lang="en-US" sz="1900"/>
              <a:t>Fix what they called you out for first</a:t>
            </a:r>
          </a:p>
          <a:p>
            <a:r>
              <a:rPr lang="en-US" sz="1900"/>
              <a:t>Always ASK</a:t>
            </a:r>
          </a:p>
        </p:txBody>
      </p:sp>
      <p:pic>
        <p:nvPicPr>
          <p:cNvPr id="7170" name="Picture 2" descr="4 Benefits of Offering Diverse Membership Options | MemberClicks">
            <a:extLst>
              <a:ext uri="{FF2B5EF4-FFF2-40B4-BE49-F238E27FC236}">
                <a16:creationId xmlns:a16="http://schemas.microsoft.com/office/drawing/2014/main" id="{AC70D61F-1247-6A97-A6B0-BCA5E8A521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54296" y="1131944"/>
            <a:ext cx="6903720" cy="459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1635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14" name="Rectangle 4113">
            <a:extLst>
              <a:ext uri="{FF2B5EF4-FFF2-40B4-BE49-F238E27FC236}">
                <a16:creationId xmlns:a16="http://schemas.microsoft.com/office/drawing/2014/main" id="{9D25F302-27C5-414F-97F8-6EA0A6C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6" name="Right Triangle 4115">
            <a:extLst>
              <a:ext uri="{FF2B5EF4-FFF2-40B4-BE49-F238E27FC236}">
                <a16:creationId xmlns:a16="http://schemas.microsoft.com/office/drawing/2014/main" id="{830A36F8-48C2-4842-A87B-8CE8DF4E7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18" name="Rectangle 4117">
            <a:extLst>
              <a:ext uri="{FF2B5EF4-FFF2-40B4-BE49-F238E27FC236}">
                <a16:creationId xmlns:a16="http://schemas.microsoft.com/office/drawing/2014/main" id="{8F451A30-466B-4996-9BA5-CD6ABCC6D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A50CE49-6CBE-A23B-B846-09C1FAF8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3356" y="1188637"/>
            <a:ext cx="9984615" cy="1597228"/>
          </a:xfrm>
        </p:spPr>
        <p:txBody>
          <a:bodyPr>
            <a:normAutofit/>
          </a:bodyPr>
          <a:lstStyle/>
          <a:p>
            <a:r>
              <a:rPr lang="en-US" sz="6000"/>
              <a:t>Presenting your Best Business…</a:t>
            </a:r>
          </a:p>
        </p:txBody>
      </p:sp>
      <p:pic>
        <p:nvPicPr>
          <p:cNvPr id="4098" name="Picture 2" descr="Conclusion Summary Images – Browse 7,099 Stock Photos, Vectors, and Video |  Adobe Stock">
            <a:extLst>
              <a:ext uri="{FF2B5EF4-FFF2-40B4-BE49-F238E27FC236}">
                <a16:creationId xmlns:a16="http://schemas.microsoft.com/office/drawing/2014/main" id="{9BD1C621-CCEB-69A8-25BB-5AF4974D7F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23357" y="3221442"/>
            <a:ext cx="3533985" cy="2321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1D056E-EFB2-4A6E-88F7-95965A6FD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925" y="3014134"/>
            <a:ext cx="4845584" cy="2826258"/>
          </a:xfrm>
        </p:spPr>
        <p:txBody>
          <a:bodyPr anchor="t">
            <a:normAutofit/>
          </a:bodyPr>
          <a:lstStyle/>
          <a:p>
            <a:r>
              <a:rPr lang="en-US" sz="2000" dirty="0"/>
              <a:t>Teach techs to be master presenters</a:t>
            </a:r>
          </a:p>
          <a:p>
            <a:r>
              <a:rPr lang="en-US" sz="2000" dirty="0"/>
              <a:t>Go for NO</a:t>
            </a:r>
          </a:p>
          <a:p>
            <a:r>
              <a:rPr lang="en-US" sz="2000" dirty="0"/>
              <a:t>Build value and get the knocks</a:t>
            </a:r>
          </a:p>
          <a:p>
            <a:r>
              <a:rPr lang="en-US" sz="2000" dirty="0"/>
              <a:t>Presentation skills are equally important to tech skills</a:t>
            </a:r>
          </a:p>
          <a:p>
            <a:r>
              <a:rPr lang="en-US" sz="2000" dirty="0"/>
              <a:t>PRACTICE, PRACTICE, &amp; more PRACTICE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49082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e18af17-51b7-4cef-b67e-5afe1e4c37f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223C5DD8B3EC42B310D4843DD149A8" ma:contentTypeVersion="15" ma:contentTypeDescription="Create a new document." ma:contentTypeScope="" ma:versionID="067b7372e279afe137ff90d32c1d9708">
  <xsd:schema xmlns:xsd="http://www.w3.org/2001/XMLSchema" xmlns:xs="http://www.w3.org/2001/XMLSchema" xmlns:p="http://schemas.microsoft.com/office/2006/metadata/properties" xmlns:ns3="fe18af17-51b7-4cef-b67e-5afe1e4c37f8" xmlns:ns4="bc3700e0-4e8a-422d-9624-05a74029f886" targetNamespace="http://schemas.microsoft.com/office/2006/metadata/properties" ma:root="true" ma:fieldsID="1b0546a6369370c72e53e730e2fcf9c5" ns3:_="" ns4:_="">
    <xsd:import namespace="fe18af17-51b7-4cef-b67e-5afe1e4c37f8"/>
    <xsd:import namespace="bc3700e0-4e8a-422d-9624-05a74029f88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18af17-51b7-4cef-b67e-5afe1e4c37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3700e0-4e8a-422d-9624-05a74029f886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F456F91-30FA-4E05-AED7-252186C06F0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3884985-2FEB-4678-9471-BB5B4799B36A}">
  <ds:schemaRefs>
    <ds:schemaRef ds:uri="http://schemas.openxmlformats.org/package/2006/metadata/core-properties"/>
    <ds:schemaRef ds:uri="bc3700e0-4e8a-422d-9624-05a74029f886"/>
    <ds:schemaRef ds:uri="http://purl.org/dc/dcmitype/"/>
    <ds:schemaRef ds:uri="http://schemas.microsoft.com/office/2006/metadata/properties"/>
    <ds:schemaRef ds:uri="fe18af17-51b7-4cef-b67e-5afe1e4c37f8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3C07E87-A61A-46BC-87F8-E68E76B14C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e18af17-51b7-4cef-b67e-5afe1e4c37f8"/>
    <ds:schemaRef ds:uri="bc3700e0-4e8a-422d-9624-05a74029f8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17837</TotalTime>
  <Words>170</Words>
  <Application>Microsoft Office PowerPoint</Application>
  <PresentationFormat>Widescreen</PresentationFormat>
  <Paragraphs>53</Paragraphs>
  <Slides>10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Today’s Topics</vt:lpstr>
      <vt:lpstr>9X7 Training Door</vt:lpstr>
      <vt:lpstr>PowerPoint Presentation</vt:lpstr>
      <vt:lpstr>Genuine, Brave, &amp; Confident</vt:lpstr>
      <vt:lpstr>PowerPoint Presentation</vt:lpstr>
      <vt:lpstr>2nd….3rd…4th …knock</vt:lpstr>
      <vt:lpstr>Offering Options</vt:lpstr>
      <vt:lpstr>Presenting your Best Business…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Pathway</dc:title>
  <dc:creator>Alisa Imperial</dc:creator>
  <cp:lastModifiedBy>Alisa Imperial</cp:lastModifiedBy>
  <cp:revision>5</cp:revision>
  <dcterms:created xsi:type="dcterms:W3CDTF">2023-02-08T15:53:58Z</dcterms:created>
  <dcterms:modified xsi:type="dcterms:W3CDTF">2024-05-17T21:30:29Z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0x010100FB223C5DD8B3EC42B310D4843DD149A8</vt:lpwstr>
  </property>
</Properties>
</file>