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7" r:id="rId2"/>
    <p:sldId id="260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07739-524E-441F-900E-AAA42084311D}" v="46" dt="2022-01-03T18:13:09.151"/>
    <p1510:client id="{91C3B181-5D30-61B7-E7EC-E885D0565CD7}" v="92" dt="2022-01-03T18:29:34.553"/>
    <p1510:client id="{BA7FDF0A-D2A2-43F8-B05D-B6CB21A38DDA}" v="276" dt="2022-01-03T16:29:58.937"/>
    <p1510:client id="{BE5C1AA0-86C1-5952-5B57-42A85157CDFF}" v="19" dt="2022-01-31T19:28:39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38" d="100"/>
          <a:sy n="38" d="100"/>
        </p:scale>
        <p:origin x="7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AED761-6E4B-46D7-AF11-80204EB5029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C7030-F883-4360-9CBB-1D75ACEE0E5C}">
      <dgm:prSet/>
      <dgm:spPr/>
      <dgm:t>
        <a:bodyPr/>
        <a:lstStyle/>
        <a:p>
          <a:r>
            <a:rPr lang="en-US" dirty="0"/>
            <a:t>Name the part</a:t>
          </a:r>
        </a:p>
      </dgm:t>
    </dgm:pt>
    <dgm:pt modelId="{62FA79C8-EA00-4769-9E96-7EB1358E03D7}" type="parTrans" cxnId="{2B5E4DC5-84EA-4089-9D24-B0848F1A2284}">
      <dgm:prSet/>
      <dgm:spPr/>
      <dgm:t>
        <a:bodyPr/>
        <a:lstStyle/>
        <a:p>
          <a:endParaRPr lang="en-US"/>
        </a:p>
      </dgm:t>
    </dgm:pt>
    <dgm:pt modelId="{1E9B2F25-9335-4694-B443-64F5D7B4AE02}" type="sibTrans" cxnId="{2B5E4DC5-84EA-4089-9D24-B0848F1A228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73FC35C-A9B2-4F7E-B330-44C1D24E00B1}">
      <dgm:prSet/>
      <dgm:spPr/>
      <dgm:t>
        <a:bodyPr/>
        <a:lstStyle/>
        <a:p>
          <a:r>
            <a:rPr lang="en-US" dirty="0"/>
            <a:t>Briefly explain the function of that part</a:t>
          </a:r>
        </a:p>
      </dgm:t>
    </dgm:pt>
    <dgm:pt modelId="{F87B33F1-C7EF-49DF-8F67-ECCE96FF334A}" type="parTrans" cxnId="{8B77CAE4-FA73-47F9-A307-AD140092D78A}">
      <dgm:prSet/>
      <dgm:spPr/>
      <dgm:t>
        <a:bodyPr/>
        <a:lstStyle/>
        <a:p>
          <a:endParaRPr lang="en-US"/>
        </a:p>
      </dgm:t>
    </dgm:pt>
    <dgm:pt modelId="{EC922F99-B88C-4425-AD93-7CEBB2050A4E}" type="sibTrans" cxnId="{8B77CAE4-FA73-47F9-A307-AD140092D78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45E07D9-B77C-481A-8301-B59AE82DF420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      </a:t>
          </a:r>
          <a:r>
            <a:rPr lang="en-US" dirty="0"/>
            <a:t>GOOD LUCK!</a:t>
          </a:r>
          <a:endParaRPr lang="en-US" dirty="0">
            <a:latin typeface="Calibri Light" panose="020F0302020204030204"/>
          </a:endParaRPr>
        </a:p>
      </dgm:t>
    </dgm:pt>
    <dgm:pt modelId="{B69176D8-64E5-4309-AAC3-EFF277273030}" type="parTrans" cxnId="{F2221A79-CC3D-4B25-ACBC-0D8C27DE05DB}">
      <dgm:prSet/>
      <dgm:spPr/>
      <dgm:t>
        <a:bodyPr/>
        <a:lstStyle/>
        <a:p>
          <a:endParaRPr lang="en-US"/>
        </a:p>
      </dgm:t>
    </dgm:pt>
    <dgm:pt modelId="{92EA4F82-FC5B-4C1F-A36D-B3B2642924ED}" type="sibTrans" cxnId="{F2221A79-CC3D-4B25-ACBC-0D8C27DE05DB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BFAF3DD5-23F5-41C2-B685-B843F982B082}" type="pres">
      <dgm:prSet presAssocID="{97AED761-6E4B-46D7-AF11-80204EB5029B}" presName="Name0" presStyleCnt="0">
        <dgm:presLayoutVars>
          <dgm:animLvl val="lvl"/>
          <dgm:resizeHandles val="exact"/>
        </dgm:presLayoutVars>
      </dgm:prSet>
      <dgm:spPr/>
    </dgm:pt>
    <dgm:pt modelId="{FEA9A4C3-F9F0-481D-8BDA-E1AD9E71F5C7}" type="pres">
      <dgm:prSet presAssocID="{E06C7030-F883-4360-9CBB-1D75ACEE0E5C}" presName="compositeNode" presStyleCnt="0">
        <dgm:presLayoutVars>
          <dgm:bulletEnabled val="1"/>
        </dgm:presLayoutVars>
      </dgm:prSet>
      <dgm:spPr/>
    </dgm:pt>
    <dgm:pt modelId="{9FF2328E-5B1A-43D0-8DE2-F98479951BF1}" type="pres">
      <dgm:prSet presAssocID="{E06C7030-F883-4360-9CBB-1D75ACEE0E5C}" presName="bgRect" presStyleLbl="bgAccFollowNode1" presStyleIdx="0" presStyleCnt="3"/>
      <dgm:spPr/>
    </dgm:pt>
    <dgm:pt modelId="{E5C77782-9BD4-4BF8-A25D-33745137C2DB}" type="pres">
      <dgm:prSet presAssocID="{1E9B2F25-9335-4694-B443-64F5D7B4AE02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C022EE07-3879-4EA7-86F6-E659D426D088}" type="pres">
      <dgm:prSet presAssocID="{E06C7030-F883-4360-9CBB-1D75ACEE0E5C}" presName="bottomLine" presStyleLbl="alignNode1" presStyleIdx="1" presStyleCnt="6">
        <dgm:presLayoutVars/>
      </dgm:prSet>
      <dgm:spPr/>
    </dgm:pt>
    <dgm:pt modelId="{FC0ECE9C-3E8F-4691-A0CC-A25CF5921C25}" type="pres">
      <dgm:prSet presAssocID="{E06C7030-F883-4360-9CBB-1D75ACEE0E5C}" presName="nodeText" presStyleLbl="bgAccFollowNode1" presStyleIdx="0" presStyleCnt="3">
        <dgm:presLayoutVars>
          <dgm:bulletEnabled val="1"/>
        </dgm:presLayoutVars>
      </dgm:prSet>
      <dgm:spPr/>
    </dgm:pt>
    <dgm:pt modelId="{E9427746-4895-4089-BCFE-9E71E8032C86}" type="pres">
      <dgm:prSet presAssocID="{1E9B2F25-9335-4694-B443-64F5D7B4AE02}" presName="sibTrans" presStyleCnt="0"/>
      <dgm:spPr/>
    </dgm:pt>
    <dgm:pt modelId="{EB300DE3-8A00-4917-BB08-EC344F5BB45A}" type="pres">
      <dgm:prSet presAssocID="{F73FC35C-A9B2-4F7E-B330-44C1D24E00B1}" presName="compositeNode" presStyleCnt="0">
        <dgm:presLayoutVars>
          <dgm:bulletEnabled val="1"/>
        </dgm:presLayoutVars>
      </dgm:prSet>
      <dgm:spPr/>
    </dgm:pt>
    <dgm:pt modelId="{5D399828-314C-49C0-97CC-E2079295F4F7}" type="pres">
      <dgm:prSet presAssocID="{F73FC35C-A9B2-4F7E-B330-44C1D24E00B1}" presName="bgRect" presStyleLbl="bgAccFollowNode1" presStyleIdx="1" presStyleCnt="3"/>
      <dgm:spPr/>
    </dgm:pt>
    <dgm:pt modelId="{5017B86F-9500-4C98-AAAB-73912A459950}" type="pres">
      <dgm:prSet presAssocID="{EC922F99-B88C-4425-AD93-7CEBB2050A4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0F247236-CA48-41DC-9015-3F150FFB77BD}" type="pres">
      <dgm:prSet presAssocID="{F73FC35C-A9B2-4F7E-B330-44C1D24E00B1}" presName="bottomLine" presStyleLbl="alignNode1" presStyleIdx="3" presStyleCnt="6">
        <dgm:presLayoutVars/>
      </dgm:prSet>
      <dgm:spPr/>
    </dgm:pt>
    <dgm:pt modelId="{CA021531-1C7B-41FB-AFDE-5CF32A3072ED}" type="pres">
      <dgm:prSet presAssocID="{F73FC35C-A9B2-4F7E-B330-44C1D24E00B1}" presName="nodeText" presStyleLbl="bgAccFollowNode1" presStyleIdx="1" presStyleCnt="3">
        <dgm:presLayoutVars>
          <dgm:bulletEnabled val="1"/>
        </dgm:presLayoutVars>
      </dgm:prSet>
      <dgm:spPr/>
    </dgm:pt>
    <dgm:pt modelId="{8F676B6E-E2BD-4312-8492-94CEEB7B4F96}" type="pres">
      <dgm:prSet presAssocID="{EC922F99-B88C-4425-AD93-7CEBB2050A4E}" presName="sibTrans" presStyleCnt="0"/>
      <dgm:spPr/>
    </dgm:pt>
    <dgm:pt modelId="{180FC1AE-0AC2-44D5-9F6A-0DDE50AD3B9A}" type="pres">
      <dgm:prSet presAssocID="{845E07D9-B77C-481A-8301-B59AE82DF420}" presName="compositeNode" presStyleCnt="0">
        <dgm:presLayoutVars>
          <dgm:bulletEnabled val="1"/>
        </dgm:presLayoutVars>
      </dgm:prSet>
      <dgm:spPr/>
    </dgm:pt>
    <dgm:pt modelId="{035CF028-F4CA-4918-A46B-528A0472712E}" type="pres">
      <dgm:prSet presAssocID="{845E07D9-B77C-481A-8301-B59AE82DF420}" presName="bgRect" presStyleLbl="bgAccFollowNode1" presStyleIdx="2" presStyleCnt="3"/>
      <dgm:spPr/>
    </dgm:pt>
    <dgm:pt modelId="{4AE5E41A-BD8E-4700-8E07-C45FF0CEACA3}" type="pres">
      <dgm:prSet presAssocID="{92EA4F82-FC5B-4C1F-A36D-B3B2642924ED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21ECE999-A171-4F5E-B4C1-7A7C6F783072}" type="pres">
      <dgm:prSet presAssocID="{845E07D9-B77C-481A-8301-B59AE82DF420}" presName="bottomLine" presStyleLbl="alignNode1" presStyleIdx="5" presStyleCnt="6">
        <dgm:presLayoutVars/>
      </dgm:prSet>
      <dgm:spPr/>
    </dgm:pt>
    <dgm:pt modelId="{E75739F7-0E80-4A0A-A042-48AA9BC42B5D}" type="pres">
      <dgm:prSet presAssocID="{845E07D9-B77C-481A-8301-B59AE82DF420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1FF0D000-5F09-4744-A96E-D6780150FED7}" type="presOf" srcId="{97AED761-6E4B-46D7-AF11-80204EB5029B}" destId="{BFAF3DD5-23F5-41C2-B685-B843F982B082}" srcOrd="0" destOrd="0" presId="urn:microsoft.com/office/officeart/2016/7/layout/BasicLinearProcessNumbered"/>
    <dgm:cxn modelId="{1442E107-D052-4F7A-8713-0802509C37E2}" type="presOf" srcId="{E06C7030-F883-4360-9CBB-1D75ACEE0E5C}" destId="{FC0ECE9C-3E8F-4691-A0CC-A25CF5921C25}" srcOrd="1" destOrd="0" presId="urn:microsoft.com/office/officeart/2016/7/layout/BasicLinearProcessNumbered"/>
    <dgm:cxn modelId="{812A8125-2F39-4864-846A-7B90D2C1A853}" type="presOf" srcId="{845E07D9-B77C-481A-8301-B59AE82DF420}" destId="{E75739F7-0E80-4A0A-A042-48AA9BC42B5D}" srcOrd="1" destOrd="0" presId="urn:microsoft.com/office/officeart/2016/7/layout/BasicLinearProcessNumbered"/>
    <dgm:cxn modelId="{255FF946-C234-499F-894C-7173A1CEF57B}" type="presOf" srcId="{EC922F99-B88C-4425-AD93-7CEBB2050A4E}" destId="{5017B86F-9500-4C98-AAAB-73912A459950}" srcOrd="0" destOrd="0" presId="urn:microsoft.com/office/officeart/2016/7/layout/BasicLinearProcessNumbered"/>
    <dgm:cxn modelId="{F2221A79-CC3D-4B25-ACBC-0D8C27DE05DB}" srcId="{97AED761-6E4B-46D7-AF11-80204EB5029B}" destId="{845E07D9-B77C-481A-8301-B59AE82DF420}" srcOrd="2" destOrd="0" parTransId="{B69176D8-64E5-4309-AAC3-EFF277273030}" sibTransId="{92EA4F82-FC5B-4C1F-A36D-B3B2642924ED}"/>
    <dgm:cxn modelId="{0F685A7C-67F4-4DE5-B8BC-578D032CF235}" type="presOf" srcId="{92EA4F82-FC5B-4C1F-A36D-B3B2642924ED}" destId="{4AE5E41A-BD8E-4700-8E07-C45FF0CEACA3}" srcOrd="0" destOrd="0" presId="urn:microsoft.com/office/officeart/2016/7/layout/BasicLinearProcessNumbered"/>
    <dgm:cxn modelId="{0D3FF585-11AF-4A2C-8692-EDF88C2515DE}" type="presOf" srcId="{F73FC35C-A9B2-4F7E-B330-44C1D24E00B1}" destId="{CA021531-1C7B-41FB-AFDE-5CF32A3072ED}" srcOrd="1" destOrd="0" presId="urn:microsoft.com/office/officeart/2016/7/layout/BasicLinearProcessNumbered"/>
    <dgm:cxn modelId="{F381898E-C578-448B-90FD-3288F6E8E657}" type="presOf" srcId="{E06C7030-F883-4360-9CBB-1D75ACEE0E5C}" destId="{9FF2328E-5B1A-43D0-8DE2-F98479951BF1}" srcOrd="0" destOrd="0" presId="urn:microsoft.com/office/officeart/2016/7/layout/BasicLinearProcessNumbered"/>
    <dgm:cxn modelId="{B1D84EA8-617B-4227-B72C-A956A51979EC}" type="presOf" srcId="{1E9B2F25-9335-4694-B443-64F5D7B4AE02}" destId="{E5C77782-9BD4-4BF8-A25D-33745137C2DB}" srcOrd="0" destOrd="0" presId="urn:microsoft.com/office/officeart/2016/7/layout/BasicLinearProcessNumbered"/>
    <dgm:cxn modelId="{D2A074B6-408F-4A32-B7F3-9D2F9BEF0F50}" type="presOf" srcId="{845E07D9-B77C-481A-8301-B59AE82DF420}" destId="{035CF028-F4CA-4918-A46B-528A0472712E}" srcOrd="0" destOrd="0" presId="urn:microsoft.com/office/officeart/2016/7/layout/BasicLinearProcessNumbered"/>
    <dgm:cxn modelId="{2B5E4DC5-84EA-4089-9D24-B0848F1A2284}" srcId="{97AED761-6E4B-46D7-AF11-80204EB5029B}" destId="{E06C7030-F883-4360-9CBB-1D75ACEE0E5C}" srcOrd="0" destOrd="0" parTransId="{62FA79C8-EA00-4769-9E96-7EB1358E03D7}" sibTransId="{1E9B2F25-9335-4694-B443-64F5D7B4AE02}"/>
    <dgm:cxn modelId="{8B77CAE4-FA73-47F9-A307-AD140092D78A}" srcId="{97AED761-6E4B-46D7-AF11-80204EB5029B}" destId="{F73FC35C-A9B2-4F7E-B330-44C1D24E00B1}" srcOrd="1" destOrd="0" parTransId="{F87B33F1-C7EF-49DF-8F67-ECCE96FF334A}" sibTransId="{EC922F99-B88C-4425-AD93-7CEBB2050A4E}"/>
    <dgm:cxn modelId="{A04EF4FE-6C2B-49FE-B451-B1A90F906BF2}" type="presOf" srcId="{F73FC35C-A9B2-4F7E-B330-44C1D24E00B1}" destId="{5D399828-314C-49C0-97CC-E2079295F4F7}" srcOrd="0" destOrd="0" presId="urn:microsoft.com/office/officeart/2016/7/layout/BasicLinearProcessNumbered"/>
    <dgm:cxn modelId="{B2A03A74-8C28-44D7-AD81-4113269E2801}" type="presParOf" srcId="{BFAF3DD5-23F5-41C2-B685-B843F982B082}" destId="{FEA9A4C3-F9F0-481D-8BDA-E1AD9E71F5C7}" srcOrd="0" destOrd="0" presId="urn:microsoft.com/office/officeart/2016/7/layout/BasicLinearProcessNumbered"/>
    <dgm:cxn modelId="{D012C96E-FB22-431C-8860-44EA9F34A78F}" type="presParOf" srcId="{FEA9A4C3-F9F0-481D-8BDA-E1AD9E71F5C7}" destId="{9FF2328E-5B1A-43D0-8DE2-F98479951BF1}" srcOrd="0" destOrd="0" presId="urn:microsoft.com/office/officeart/2016/7/layout/BasicLinearProcessNumbered"/>
    <dgm:cxn modelId="{1ABC26DB-644F-4D7E-A6AB-1055D904868A}" type="presParOf" srcId="{FEA9A4C3-F9F0-481D-8BDA-E1AD9E71F5C7}" destId="{E5C77782-9BD4-4BF8-A25D-33745137C2DB}" srcOrd="1" destOrd="0" presId="urn:microsoft.com/office/officeart/2016/7/layout/BasicLinearProcessNumbered"/>
    <dgm:cxn modelId="{F5AEA425-DD35-4156-8C1B-A2E13A6CAE1C}" type="presParOf" srcId="{FEA9A4C3-F9F0-481D-8BDA-E1AD9E71F5C7}" destId="{C022EE07-3879-4EA7-86F6-E659D426D088}" srcOrd="2" destOrd="0" presId="urn:microsoft.com/office/officeart/2016/7/layout/BasicLinearProcessNumbered"/>
    <dgm:cxn modelId="{1E631F8E-0F49-45FF-9E27-621882865EB3}" type="presParOf" srcId="{FEA9A4C3-F9F0-481D-8BDA-E1AD9E71F5C7}" destId="{FC0ECE9C-3E8F-4691-A0CC-A25CF5921C25}" srcOrd="3" destOrd="0" presId="urn:microsoft.com/office/officeart/2016/7/layout/BasicLinearProcessNumbered"/>
    <dgm:cxn modelId="{1E336984-7E1A-49EB-9E63-C69E18820DE3}" type="presParOf" srcId="{BFAF3DD5-23F5-41C2-B685-B843F982B082}" destId="{E9427746-4895-4089-BCFE-9E71E8032C86}" srcOrd="1" destOrd="0" presId="urn:microsoft.com/office/officeart/2016/7/layout/BasicLinearProcessNumbered"/>
    <dgm:cxn modelId="{9BCF1F46-C240-4752-8001-55E07FC94A0E}" type="presParOf" srcId="{BFAF3DD5-23F5-41C2-B685-B843F982B082}" destId="{EB300DE3-8A00-4917-BB08-EC344F5BB45A}" srcOrd="2" destOrd="0" presId="urn:microsoft.com/office/officeart/2016/7/layout/BasicLinearProcessNumbered"/>
    <dgm:cxn modelId="{CE063094-8155-4FCA-989C-BAD4E810C73D}" type="presParOf" srcId="{EB300DE3-8A00-4917-BB08-EC344F5BB45A}" destId="{5D399828-314C-49C0-97CC-E2079295F4F7}" srcOrd="0" destOrd="0" presId="urn:microsoft.com/office/officeart/2016/7/layout/BasicLinearProcessNumbered"/>
    <dgm:cxn modelId="{3CFB7708-B64F-48BB-B72A-7F4FEB45810A}" type="presParOf" srcId="{EB300DE3-8A00-4917-BB08-EC344F5BB45A}" destId="{5017B86F-9500-4C98-AAAB-73912A459950}" srcOrd="1" destOrd="0" presId="urn:microsoft.com/office/officeart/2016/7/layout/BasicLinearProcessNumbered"/>
    <dgm:cxn modelId="{CECA5BEC-A23B-4FCC-B72E-D00D6115A189}" type="presParOf" srcId="{EB300DE3-8A00-4917-BB08-EC344F5BB45A}" destId="{0F247236-CA48-41DC-9015-3F150FFB77BD}" srcOrd="2" destOrd="0" presId="urn:microsoft.com/office/officeart/2016/7/layout/BasicLinearProcessNumbered"/>
    <dgm:cxn modelId="{14342A3A-5FFC-4AA2-BF73-06615582314B}" type="presParOf" srcId="{EB300DE3-8A00-4917-BB08-EC344F5BB45A}" destId="{CA021531-1C7B-41FB-AFDE-5CF32A3072ED}" srcOrd="3" destOrd="0" presId="urn:microsoft.com/office/officeart/2016/7/layout/BasicLinearProcessNumbered"/>
    <dgm:cxn modelId="{CF2DF344-2F11-42E9-939D-10B5EE923FBE}" type="presParOf" srcId="{BFAF3DD5-23F5-41C2-B685-B843F982B082}" destId="{8F676B6E-E2BD-4312-8492-94CEEB7B4F96}" srcOrd="3" destOrd="0" presId="urn:microsoft.com/office/officeart/2016/7/layout/BasicLinearProcessNumbered"/>
    <dgm:cxn modelId="{57BD888E-2706-48A7-8CE6-B51A77130E78}" type="presParOf" srcId="{BFAF3DD5-23F5-41C2-B685-B843F982B082}" destId="{180FC1AE-0AC2-44D5-9F6A-0DDE50AD3B9A}" srcOrd="4" destOrd="0" presId="urn:microsoft.com/office/officeart/2016/7/layout/BasicLinearProcessNumbered"/>
    <dgm:cxn modelId="{F089A4A2-D027-4F84-AF7D-A239562F92C2}" type="presParOf" srcId="{180FC1AE-0AC2-44D5-9F6A-0DDE50AD3B9A}" destId="{035CF028-F4CA-4918-A46B-528A0472712E}" srcOrd="0" destOrd="0" presId="urn:microsoft.com/office/officeart/2016/7/layout/BasicLinearProcessNumbered"/>
    <dgm:cxn modelId="{9C239764-5E80-4DAC-8FF1-FDC971F40E86}" type="presParOf" srcId="{180FC1AE-0AC2-44D5-9F6A-0DDE50AD3B9A}" destId="{4AE5E41A-BD8E-4700-8E07-C45FF0CEACA3}" srcOrd="1" destOrd="0" presId="urn:microsoft.com/office/officeart/2016/7/layout/BasicLinearProcessNumbered"/>
    <dgm:cxn modelId="{D4097E48-DBE8-4503-AC29-ADEB9110E95E}" type="presParOf" srcId="{180FC1AE-0AC2-44D5-9F6A-0DDE50AD3B9A}" destId="{21ECE999-A171-4F5E-B4C1-7A7C6F783072}" srcOrd="2" destOrd="0" presId="urn:microsoft.com/office/officeart/2016/7/layout/BasicLinearProcessNumbered"/>
    <dgm:cxn modelId="{F0C8AE17-7761-44D5-9C90-E66E65EBC76A}" type="presParOf" srcId="{180FC1AE-0AC2-44D5-9F6A-0DDE50AD3B9A}" destId="{E75739F7-0E80-4A0A-A042-48AA9BC42B5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2328E-5B1A-43D0-8DE2-F98479951BF1}">
      <dsp:nvSpPr>
        <dsp:cNvPr id="0" name=""/>
        <dsp:cNvSpPr/>
      </dsp:nvSpPr>
      <dsp:spPr>
        <a:xfrm>
          <a:off x="0" y="0"/>
          <a:ext cx="3286125" cy="2393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Name the part</a:t>
          </a:r>
        </a:p>
      </dsp:txBody>
      <dsp:txXfrm>
        <a:off x="0" y="909500"/>
        <a:ext cx="3286125" cy="1436053"/>
      </dsp:txXfrm>
    </dsp:sp>
    <dsp:sp modelId="{E5C77782-9BD4-4BF8-A25D-33745137C2DB}">
      <dsp:nvSpPr>
        <dsp:cNvPr id="0" name=""/>
        <dsp:cNvSpPr/>
      </dsp:nvSpPr>
      <dsp:spPr>
        <a:xfrm>
          <a:off x="1284049" y="239342"/>
          <a:ext cx="718026" cy="718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0" tIns="12700" rIns="55980" bIns="1270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1</a:t>
          </a:r>
        </a:p>
      </dsp:txBody>
      <dsp:txXfrm>
        <a:off x="1389201" y="344494"/>
        <a:ext cx="507722" cy="507722"/>
      </dsp:txXfrm>
    </dsp:sp>
    <dsp:sp modelId="{C022EE07-3879-4EA7-86F6-E659D426D088}">
      <dsp:nvSpPr>
        <dsp:cNvPr id="0" name=""/>
        <dsp:cNvSpPr/>
      </dsp:nvSpPr>
      <dsp:spPr>
        <a:xfrm>
          <a:off x="0" y="2393350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99828-314C-49C0-97CC-E2079295F4F7}">
      <dsp:nvSpPr>
        <dsp:cNvPr id="0" name=""/>
        <dsp:cNvSpPr/>
      </dsp:nvSpPr>
      <dsp:spPr>
        <a:xfrm>
          <a:off x="3614737" y="0"/>
          <a:ext cx="3286125" cy="2393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Briefly explain the function of that part</a:t>
          </a:r>
        </a:p>
      </dsp:txBody>
      <dsp:txXfrm>
        <a:off x="3614737" y="909500"/>
        <a:ext cx="3286125" cy="1436053"/>
      </dsp:txXfrm>
    </dsp:sp>
    <dsp:sp modelId="{5017B86F-9500-4C98-AAAB-73912A459950}">
      <dsp:nvSpPr>
        <dsp:cNvPr id="0" name=""/>
        <dsp:cNvSpPr/>
      </dsp:nvSpPr>
      <dsp:spPr>
        <a:xfrm>
          <a:off x="4898786" y="239342"/>
          <a:ext cx="718026" cy="718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0" tIns="12700" rIns="55980" bIns="1270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2</a:t>
          </a:r>
        </a:p>
      </dsp:txBody>
      <dsp:txXfrm>
        <a:off x="5003938" y="344494"/>
        <a:ext cx="507722" cy="507722"/>
      </dsp:txXfrm>
    </dsp:sp>
    <dsp:sp modelId="{0F247236-CA48-41DC-9015-3F150FFB77BD}">
      <dsp:nvSpPr>
        <dsp:cNvPr id="0" name=""/>
        <dsp:cNvSpPr/>
      </dsp:nvSpPr>
      <dsp:spPr>
        <a:xfrm>
          <a:off x="3614737" y="2393350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CF028-F4CA-4918-A46B-528A0472712E}">
      <dsp:nvSpPr>
        <dsp:cNvPr id="0" name=""/>
        <dsp:cNvSpPr/>
      </dsp:nvSpPr>
      <dsp:spPr>
        <a:xfrm>
          <a:off x="7229475" y="0"/>
          <a:ext cx="3286125" cy="2393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libri Light" panose="020F0302020204030204"/>
            </a:rPr>
            <a:t>      </a:t>
          </a:r>
          <a:r>
            <a:rPr lang="en-US" sz="2600" kern="1200" dirty="0"/>
            <a:t>GOOD LUCK!</a:t>
          </a:r>
          <a:endParaRPr lang="en-US" sz="2600" kern="1200" dirty="0">
            <a:latin typeface="Calibri Light" panose="020F0302020204030204"/>
          </a:endParaRPr>
        </a:p>
      </dsp:txBody>
      <dsp:txXfrm>
        <a:off x="7229475" y="909500"/>
        <a:ext cx="3286125" cy="1436053"/>
      </dsp:txXfrm>
    </dsp:sp>
    <dsp:sp modelId="{4AE5E41A-BD8E-4700-8E07-C45FF0CEACA3}">
      <dsp:nvSpPr>
        <dsp:cNvPr id="0" name=""/>
        <dsp:cNvSpPr/>
      </dsp:nvSpPr>
      <dsp:spPr>
        <a:xfrm>
          <a:off x="8513524" y="239342"/>
          <a:ext cx="718026" cy="718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0" tIns="12700" rIns="55980" bIns="1270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3</a:t>
          </a:r>
        </a:p>
      </dsp:txBody>
      <dsp:txXfrm>
        <a:off x="8618676" y="344494"/>
        <a:ext cx="507722" cy="507722"/>
      </dsp:txXfrm>
    </dsp:sp>
    <dsp:sp modelId="{21ECE999-A171-4F5E-B4C1-7A7C6F783072}">
      <dsp:nvSpPr>
        <dsp:cNvPr id="0" name=""/>
        <dsp:cNvSpPr/>
      </dsp:nvSpPr>
      <dsp:spPr>
        <a:xfrm>
          <a:off x="7229475" y="2393350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0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5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4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2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3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1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4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5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7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A5D0-C927-4FA1-A714-324D8698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cs typeface="Calibri Light"/>
              </a:rPr>
              <a:t>Exercise-Garage Door Parts</a:t>
            </a:r>
            <a:r>
              <a:rPr lang="en-US" dirty="0">
                <a:cs typeface="Calibri Light"/>
              </a:rPr>
              <a:t> 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990AE9-EAF7-4BBA-BC1A-4E4FD939442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393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02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iagram&#10;&#10;Description automatically generated">
            <a:extLst>
              <a:ext uri="{FF2B5EF4-FFF2-40B4-BE49-F238E27FC236}">
                <a16:creationId xmlns:a16="http://schemas.microsoft.com/office/drawing/2014/main" id="{BA32F640-4059-4702-B8FB-9A5B4CD059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5" t="77341" r="11818" b="-94"/>
          <a:stretch/>
        </p:blipFill>
        <p:spPr>
          <a:xfrm>
            <a:off x="264818" y="1667140"/>
            <a:ext cx="11648758" cy="3525649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E7B25B-F054-40F5-B41C-31E0644C3D61}"/>
              </a:ext>
            </a:extLst>
          </p:cNvPr>
          <p:cNvSpPr/>
          <p:nvPr/>
        </p:nvSpPr>
        <p:spPr>
          <a:xfrm>
            <a:off x="2590800" y="2520553"/>
            <a:ext cx="1246798" cy="906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E6A8568-CDE8-47EE-85FC-F59B01B41295}"/>
              </a:ext>
            </a:extLst>
          </p:cNvPr>
          <p:cNvSpPr/>
          <p:nvPr/>
        </p:nvSpPr>
        <p:spPr>
          <a:xfrm>
            <a:off x="1474259" y="2088092"/>
            <a:ext cx="984249" cy="107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cs typeface="Calibri"/>
              </a:rPr>
              <a:t>1</a:t>
            </a:r>
            <a:endParaRPr lang="en-US" sz="40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867760-4E71-4002-8FEB-01C9A75A467E}"/>
              </a:ext>
            </a:extLst>
          </p:cNvPr>
          <p:cNvSpPr/>
          <p:nvPr/>
        </p:nvSpPr>
        <p:spPr>
          <a:xfrm>
            <a:off x="5247216" y="2410883"/>
            <a:ext cx="1598082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3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52F4B23-F924-4B87-8FE1-CBC05B9BF97C}"/>
              </a:ext>
            </a:extLst>
          </p:cNvPr>
          <p:cNvSpPr/>
          <p:nvPr/>
        </p:nvSpPr>
        <p:spPr>
          <a:xfrm>
            <a:off x="368300" y="3723217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5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996224-A53D-4EF8-AEF0-0DFED22D1B13}"/>
              </a:ext>
            </a:extLst>
          </p:cNvPr>
          <p:cNvSpPr/>
          <p:nvPr/>
        </p:nvSpPr>
        <p:spPr>
          <a:xfrm>
            <a:off x="2590800" y="4284133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6</a:t>
            </a:r>
            <a:endParaRPr lang="en-US" sz="4000">
              <a:cs typeface="Calibri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F3EF20-6AE7-488E-9BDF-88A8502D332F}"/>
              </a:ext>
            </a:extLst>
          </p:cNvPr>
          <p:cNvSpPr/>
          <p:nvPr/>
        </p:nvSpPr>
        <p:spPr>
          <a:xfrm>
            <a:off x="4686299" y="4527550"/>
            <a:ext cx="281516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7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E1DA8A-A131-4602-B658-BF9B67E136AC}"/>
              </a:ext>
            </a:extLst>
          </p:cNvPr>
          <p:cNvSpPr/>
          <p:nvPr/>
        </p:nvSpPr>
        <p:spPr>
          <a:xfrm>
            <a:off x="8252883" y="4284133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8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8890622-1FE3-4FEC-A434-F7765BAA8EA7}"/>
              </a:ext>
            </a:extLst>
          </p:cNvPr>
          <p:cNvSpPr/>
          <p:nvPr/>
        </p:nvSpPr>
        <p:spPr>
          <a:xfrm>
            <a:off x="10549467" y="3723216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5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9503A3B-3D33-44CD-96C6-57D1FF79ECFD}"/>
              </a:ext>
            </a:extLst>
          </p:cNvPr>
          <p:cNvSpPr/>
          <p:nvPr/>
        </p:nvSpPr>
        <p:spPr>
          <a:xfrm>
            <a:off x="9141883" y="2178050"/>
            <a:ext cx="20849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4</a:t>
            </a:r>
            <a:endParaRPr lang="en-US" sz="40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67481D3-C0AD-4135-A7F9-1CDC84A04A70}"/>
              </a:ext>
            </a:extLst>
          </p:cNvPr>
          <p:cNvSpPr/>
          <p:nvPr/>
        </p:nvSpPr>
        <p:spPr>
          <a:xfrm>
            <a:off x="5247215" y="918633"/>
            <a:ext cx="1598082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9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16135C6-C821-4569-B25C-2D18326BF6D1}"/>
              </a:ext>
            </a:extLst>
          </p:cNvPr>
          <p:cNvCxnSpPr/>
          <p:nvPr/>
        </p:nvCxnSpPr>
        <p:spPr>
          <a:xfrm flipH="1">
            <a:off x="4524375" y="1952625"/>
            <a:ext cx="722840" cy="156210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168F7-F0AE-4868-B048-BE2B4095990C}"/>
              </a:ext>
            </a:extLst>
          </p:cNvPr>
          <p:cNvCxnSpPr>
            <a:cxnSpLocks/>
          </p:cNvCxnSpPr>
          <p:nvPr/>
        </p:nvCxnSpPr>
        <p:spPr>
          <a:xfrm>
            <a:off x="6845297" y="1942646"/>
            <a:ext cx="656168" cy="148423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38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iagram&#10;&#10;Description automatically generated">
            <a:extLst>
              <a:ext uri="{FF2B5EF4-FFF2-40B4-BE49-F238E27FC236}">
                <a16:creationId xmlns:a16="http://schemas.microsoft.com/office/drawing/2014/main" id="{BA32F640-4059-4702-B8FB-9A5B4CD059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5" t="77341" r="11818" b="-94"/>
          <a:stretch/>
        </p:blipFill>
        <p:spPr>
          <a:xfrm>
            <a:off x="264818" y="1667140"/>
            <a:ext cx="11648758" cy="3525649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E7B25B-F054-40F5-B41C-31E0644C3D61}"/>
              </a:ext>
            </a:extLst>
          </p:cNvPr>
          <p:cNvSpPr/>
          <p:nvPr/>
        </p:nvSpPr>
        <p:spPr>
          <a:xfrm>
            <a:off x="2590800" y="2516717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cs typeface="Calibri"/>
              </a:rPr>
              <a:t>Torsion Tube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E6A8568-CDE8-47EE-85FC-F59B01B41295}"/>
              </a:ext>
            </a:extLst>
          </p:cNvPr>
          <p:cNvSpPr/>
          <p:nvPr/>
        </p:nvSpPr>
        <p:spPr>
          <a:xfrm>
            <a:off x="1474259" y="2088092"/>
            <a:ext cx="984249" cy="107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cs typeface="Calibri"/>
              </a:rPr>
              <a:t>Left Drum</a:t>
            </a:r>
          </a:p>
          <a:p>
            <a:pPr algn="ctr"/>
            <a:r>
              <a:rPr lang="en-US" sz="2000" dirty="0">
                <a:cs typeface="Calibri"/>
              </a:rPr>
              <a:t>Red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867760-4E71-4002-8FEB-01C9A75A467E}"/>
              </a:ext>
            </a:extLst>
          </p:cNvPr>
          <p:cNvSpPr/>
          <p:nvPr/>
        </p:nvSpPr>
        <p:spPr>
          <a:xfrm>
            <a:off x="5247216" y="2410883"/>
            <a:ext cx="1598082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cs typeface="Calibri"/>
              </a:rPr>
              <a:t>Center Bearing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52F4B23-F924-4B87-8FE1-CBC05B9BF97C}"/>
              </a:ext>
            </a:extLst>
          </p:cNvPr>
          <p:cNvSpPr/>
          <p:nvPr/>
        </p:nvSpPr>
        <p:spPr>
          <a:xfrm>
            <a:off x="368300" y="3723217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cs typeface="Calibri"/>
              </a:rPr>
              <a:t>End Bearing Plate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996224-A53D-4EF8-AEF0-0DFED22D1B13}"/>
              </a:ext>
            </a:extLst>
          </p:cNvPr>
          <p:cNvSpPr/>
          <p:nvPr/>
        </p:nvSpPr>
        <p:spPr>
          <a:xfrm>
            <a:off x="2590800" y="4284133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cs typeface="Calibri"/>
              </a:rPr>
              <a:t>Winding Cone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F3EF20-6AE7-488E-9BDF-88A8502D332F}"/>
              </a:ext>
            </a:extLst>
          </p:cNvPr>
          <p:cNvSpPr/>
          <p:nvPr/>
        </p:nvSpPr>
        <p:spPr>
          <a:xfrm>
            <a:off x="4686299" y="4527550"/>
            <a:ext cx="281516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cs typeface="Calibri"/>
              </a:rPr>
              <a:t>Center Bearing Plate</a:t>
            </a:r>
            <a:endParaRPr lang="en-US" sz="2400">
              <a:cs typeface="Calibri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E1DA8A-A131-4602-B658-BF9B67E136AC}"/>
              </a:ext>
            </a:extLst>
          </p:cNvPr>
          <p:cNvSpPr/>
          <p:nvPr/>
        </p:nvSpPr>
        <p:spPr>
          <a:xfrm>
            <a:off x="8326966" y="4284133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cs typeface="Calibri"/>
              </a:rPr>
              <a:t>Winding Cone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8890622-1FE3-4FEC-A434-F7765BAA8EA7}"/>
              </a:ext>
            </a:extLst>
          </p:cNvPr>
          <p:cNvSpPr/>
          <p:nvPr/>
        </p:nvSpPr>
        <p:spPr>
          <a:xfrm>
            <a:off x="10549467" y="3723216"/>
            <a:ext cx="12594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>
                <a:ea typeface="+mn-lt"/>
                <a:cs typeface="+mn-lt"/>
              </a:rPr>
              <a:t>End Bearing Plate</a:t>
            </a:r>
            <a:endParaRPr lang="en-US" sz="1600">
              <a:cs typeface="Calibri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9503A3B-3D33-44CD-96C6-57D1FF79ECFD}"/>
              </a:ext>
            </a:extLst>
          </p:cNvPr>
          <p:cNvSpPr/>
          <p:nvPr/>
        </p:nvSpPr>
        <p:spPr>
          <a:xfrm>
            <a:off x="9141883" y="2178050"/>
            <a:ext cx="2084916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cs typeface="Calibri"/>
              </a:rPr>
              <a:t>Right Drum</a:t>
            </a:r>
          </a:p>
          <a:p>
            <a:pPr algn="ctr"/>
            <a:r>
              <a:rPr lang="en-US" sz="2400" dirty="0">
                <a:cs typeface="Calibri"/>
              </a:rPr>
              <a:t>Black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AFF7856-2B9B-481C-9E82-3DFC9157DE6F}"/>
              </a:ext>
            </a:extLst>
          </p:cNvPr>
          <p:cNvSpPr/>
          <p:nvPr/>
        </p:nvSpPr>
        <p:spPr>
          <a:xfrm>
            <a:off x="5247215" y="918633"/>
            <a:ext cx="1598082" cy="910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cs typeface="Calibri"/>
              </a:rPr>
              <a:t>Springs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9C2F185-5880-44FD-A284-ECF0AB5A8E8E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AEDA1CD-047A-42AB-A1A7-C6C1B33021BD}"/>
              </a:ext>
            </a:extLst>
          </p:cNvPr>
          <p:cNvCxnSpPr/>
          <p:nvPr/>
        </p:nvCxnSpPr>
        <p:spPr>
          <a:xfrm>
            <a:off x="5781675" y="311467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DAC7BE5-A226-4D28-A59B-AED18F50BE0A}"/>
              </a:ext>
            </a:extLst>
          </p:cNvPr>
          <p:cNvCxnSpPr/>
          <p:nvPr/>
        </p:nvCxnSpPr>
        <p:spPr>
          <a:xfrm flipH="1">
            <a:off x="4524375" y="1864783"/>
            <a:ext cx="722840" cy="156210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F6BCC5-1D85-440E-8047-31CB1F0834A1}"/>
              </a:ext>
            </a:extLst>
          </p:cNvPr>
          <p:cNvCxnSpPr>
            <a:cxnSpLocks/>
          </p:cNvCxnSpPr>
          <p:nvPr/>
        </p:nvCxnSpPr>
        <p:spPr>
          <a:xfrm>
            <a:off x="6845297" y="1942646"/>
            <a:ext cx="656168" cy="148423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50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AB22726F-2F7C-4D85-A701-43FA13CC1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782" t="24291" r="30491" b="15683"/>
          <a:stretch/>
        </p:blipFill>
        <p:spPr bwMode="auto">
          <a:xfrm>
            <a:off x="838200" y="506950"/>
            <a:ext cx="8647478" cy="6117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ACE59BB-7FB7-4D84-BD58-324B682E3404}"/>
              </a:ext>
            </a:extLst>
          </p:cNvPr>
          <p:cNvSpPr/>
          <p:nvPr/>
        </p:nvSpPr>
        <p:spPr>
          <a:xfrm>
            <a:off x="4962525" y="1129903"/>
            <a:ext cx="1246798" cy="906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14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410465-0C01-4B96-AD26-90F6A667F29F}"/>
              </a:ext>
            </a:extLst>
          </p:cNvPr>
          <p:cNvSpPr/>
          <p:nvPr/>
        </p:nvSpPr>
        <p:spPr>
          <a:xfrm>
            <a:off x="8238880" y="2425303"/>
            <a:ext cx="1246798" cy="906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F216C57-8345-4CDE-8C64-11F2BACA58FD}"/>
              </a:ext>
            </a:extLst>
          </p:cNvPr>
          <p:cNvSpPr/>
          <p:nvPr/>
        </p:nvSpPr>
        <p:spPr>
          <a:xfrm>
            <a:off x="7915275" y="3638550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3F44410-D17A-46F8-A20D-E589E3FA68E1}"/>
              </a:ext>
            </a:extLst>
          </p:cNvPr>
          <p:cNvSpPr/>
          <p:nvPr/>
        </p:nvSpPr>
        <p:spPr>
          <a:xfrm>
            <a:off x="6911609" y="4348297"/>
            <a:ext cx="822691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5011A4-CD74-4D7C-920C-794C59432932}"/>
              </a:ext>
            </a:extLst>
          </p:cNvPr>
          <p:cNvSpPr/>
          <p:nvPr/>
        </p:nvSpPr>
        <p:spPr>
          <a:xfrm>
            <a:off x="9553575" y="420155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16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BB6839C-82F5-4D36-AE70-9145016E7C7E}"/>
              </a:ext>
            </a:extLst>
          </p:cNvPr>
          <p:cNvSpPr/>
          <p:nvPr/>
        </p:nvSpPr>
        <p:spPr>
          <a:xfrm>
            <a:off x="5921009" y="3522396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0AB7AF-E251-47FD-920D-087462FFCFDE}"/>
              </a:ext>
            </a:extLst>
          </p:cNvPr>
          <p:cNvSpPr/>
          <p:nvPr/>
        </p:nvSpPr>
        <p:spPr>
          <a:xfrm>
            <a:off x="2619375" y="708623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15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4B8B7AB-8FFE-4313-B7CE-7C067DFC2D3B}"/>
              </a:ext>
            </a:extLst>
          </p:cNvPr>
          <p:cNvSpPr/>
          <p:nvPr/>
        </p:nvSpPr>
        <p:spPr>
          <a:xfrm>
            <a:off x="1714745" y="1620044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17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855CA27-83D3-4B06-A210-5990CEE3E289}"/>
              </a:ext>
            </a:extLst>
          </p:cNvPr>
          <p:cNvSpPr/>
          <p:nvPr/>
        </p:nvSpPr>
        <p:spPr>
          <a:xfrm>
            <a:off x="6333575" y="873319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18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66F546C-1229-4E99-A749-46EEF46CB36A}"/>
              </a:ext>
            </a:extLst>
          </p:cNvPr>
          <p:cNvSpPr/>
          <p:nvPr/>
        </p:nvSpPr>
        <p:spPr>
          <a:xfrm>
            <a:off x="5160231" y="4498248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8028668-55D0-4514-9523-031CAE7ECA98}"/>
              </a:ext>
            </a:extLst>
          </p:cNvPr>
          <p:cNvSpPr/>
          <p:nvPr/>
        </p:nvSpPr>
        <p:spPr>
          <a:xfrm>
            <a:off x="4937004" y="3655448"/>
            <a:ext cx="928076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19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73BD9A3-6E20-4AD6-8965-785CA0614C09}"/>
              </a:ext>
            </a:extLst>
          </p:cNvPr>
          <p:cNvSpPr/>
          <p:nvPr/>
        </p:nvSpPr>
        <p:spPr>
          <a:xfrm>
            <a:off x="5160230" y="5474100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699CF09-90F6-497D-B654-9F40724BCEC9}"/>
              </a:ext>
            </a:extLst>
          </p:cNvPr>
          <p:cNvSpPr/>
          <p:nvPr/>
        </p:nvSpPr>
        <p:spPr>
          <a:xfrm>
            <a:off x="258719" y="2676305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25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6CC8C2C-1777-4920-9AA0-3D83EAA5E9C1}"/>
              </a:ext>
            </a:extLst>
          </p:cNvPr>
          <p:cNvSpPr/>
          <p:nvPr/>
        </p:nvSpPr>
        <p:spPr>
          <a:xfrm>
            <a:off x="201302" y="3440473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24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2557474-9A42-47FC-A824-805850D50FC5}"/>
              </a:ext>
            </a:extLst>
          </p:cNvPr>
          <p:cNvSpPr/>
          <p:nvPr/>
        </p:nvSpPr>
        <p:spPr>
          <a:xfrm>
            <a:off x="1968257" y="6103735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23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DCBD170-77C0-4524-AEFC-77114BA80522}"/>
              </a:ext>
            </a:extLst>
          </p:cNvPr>
          <p:cNvSpPr/>
          <p:nvPr/>
        </p:nvSpPr>
        <p:spPr>
          <a:xfrm>
            <a:off x="3503491" y="4245835"/>
            <a:ext cx="1133475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1132CBC-FA0A-47F3-824A-D4724961F5A1}"/>
              </a:ext>
            </a:extLst>
          </p:cNvPr>
          <p:cNvCxnSpPr>
            <a:cxnSpLocks/>
          </p:cNvCxnSpPr>
          <p:nvPr/>
        </p:nvCxnSpPr>
        <p:spPr>
          <a:xfrm>
            <a:off x="3264452" y="1418371"/>
            <a:ext cx="1426947" cy="617861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30AC42A-B083-49A6-8D61-22EEF4AB4E5C}"/>
              </a:ext>
            </a:extLst>
          </p:cNvPr>
          <p:cNvCxnSpPr>
            <a:cxnSpLocks/>
          </p:cNvCxnSpPr>
          <p:nvPr/>
        </p:nvCxnSpPr>
        <p:spPr>
          <a:xfrm>
            <a:off x="5552222" y="2037159"/>
            <a:ext cx="36285" cy="34278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CA91AE2-FE5F-4F4D-81BC-889DE10ED683}"/>
              </a:ext>
            </a:extLst>
          </p:cNvPr>
          <p:cNvCxnSpPr>
            <a:cxnSpLocks/>
          </p:cNvCxnSpPr>
          <p:nvPr/>
        </p:nvCxnSpPr>
        <p:spPr>
          <a:xfrm>
            <a:off x="2754381" y="2351093"/>
            <a:ext cx="595796" cy="152617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109B37A-AF1B-47DA-B33F-7BD4BCBB657C}"/>
              </a:ext>
            </a:extLst>
          </p:cNvPr>
          <p:cNvCxnSpPr>
            <a:cxnSpLocks/>
          </p:cNvCxnSpPr>
          <p:nvPr/>
        </p:nvCxnSpPr>
        <p:spPr>
          <a:xfrm flipH="1">
            <a:off x="6807673" y="1583369"/>
            <a:ext cx="18211" cy="57712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4984EA7-C2D2-40B6-BA96-A570591FD9C3}"/>
              </a:ext>
            </a:extLst>
          </p:cNvPr>
          <p:cNvCxnSpPr>
            <a:cxnSpLocks/>
          </p:cNvCxnSpPr>
          <p:nvPr/>
        </p:nvCxnSpPr>
        <p:spPr>
          <a:xfrm flipH="1">
            <a:off x="8790048" y="1113336"/>
            <a:ext cx="1156495" cy="21063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8207A62-59AB-440A-BB79-9BDA3FC52984}"/>
              </a:ext>
            </a:extLst>
          </p:cNvPr>
          <p:cNvCxnSpPr>
            <a:cxnSpLocks/>
          </p:cNvCxnSpPr>
          <p:nvPr/>
        </p:nvCxnSpPr>
        <p:spPr>
          <a:xfrm flipH="1" flipV="1">
            <a:off x="8623728" y="2113656"/>
            <a:ext cx="78458" cy="31164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3B06107-05CC-4EB1-A001-BBC6CBF65142}"/>
              </a:ext>
            </a:extLst>
          </p:cNvPr>
          <p:cNvCxnSpPr>
            <a:cxnSpLocks/>
          </p:cNvCxnSpPr>
          <p:nvPr/>
        </p:nvCxnSpPr>
        <p:spPr>
          <a:xfrm>
            <a:off x="1340768" y="3321944"/>
            <a:ext cx="242924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533841-65D2-4CE1-A2FD-F931C9C1BD9D}"/>
              </a:ext>
            </a:extLst>
          </p:cNvPr>
          <p:cNvCxnSpPr>
            <a:cxnSpLocks/>
          </p:cNvCxnSpPr>
          <p:nvPr/>
        </p:nvCxnSpPr>
        <p:spPr>
          <a:xfrm>
            <a:off x="1358379" y="3877270"/>
            <a:ext cx="310763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5F727E-27FA-45D5-9135-0BE90ACAB657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1729215" y="6351051"/>
            <a:ext cx="239042" cy="10755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5F57A08-89CC-4EE1-8DA7-89C701408397}"/>
              </a:ext>
            </a:extLst>
          </p:cNvPr>
          <p:cNvCxnSpPr>
            <a:cxnSpLocks/>
          </p:cNvCxnSpPr>
          <p:nvPr/>
        </p:nvCxnSpPr>
        <p:spPr>
          <a:xfrm flipH="1">
            <a:off x="4869107" y="5629275"/>
            <a:ext cx="289111" cy="19969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87402D5-2345-4953-B63F-D23490B535DC}"/>
              </a:ext>
            </a:extLst>
          </p:cNvPr>
          <p:cNvCxnSpPr>
            <a:cxnSpLocks/>
          </p:cNvCxnSpPr>
          <p:nvPr/>
        </p:nvCxnSpPr>
        <p:spPr>
          <a:xfrm flipV="1">
            <a:off x="6293705" y="2976758"/>
            <a:ext cx="0" cy="54563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91F84CE-5146-4462-B39B-553E9FBFE5BD}"/>
              </a:ext>
            </a:extLst>
          </p:cNvPr>
          <p:cNvCxnSpPr>
            <a:cxnSpLocks/>
          </p:cNvCxnSpPr>
          <p:nvPr/>
        </p:nvCxnSpPr>
        <p:spPr>
          <a:xfrm flipH="1">
            <a:off x="7989093" y="4365197"/>
            <a:ext cx="1" cy="18942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F726955-25E0-45ED-B787-E4AAECAC780E}"/>
              </a:ext>
            </a:extLst>
          </p:cNvPr>
          <p:cNvCxnSpPr>
            <a:cxnSpLocks/>
          </p:cNvCxnSpPr>
          <p:nvPr/>
        </p:nvCxnSpPr>
        <p:spPr>
          <a:xfrm flipH="1">
            <a:off x="3321447" y="4455511"/>
            <a:ext cx="431403" cy="4401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F4D6EF5-0573-4B22-8B81-5B40B2CDB759}"/>
              </a:ext>
            </a:extLst>
          </p:cNvPr>
          <p:cNvCxnSpPr>
            <a:cxnSpLocks/>
          </p:cNvCxnSpPr>
          <p:nvPr/>
        </p:nvCxnSpPr>
        <p:spPr>
          <a:xfrm flipH="1" flipV="1">
            <a:off x="3718111" y="3344859"/>
            <a:ext cx="1184519" cy="45048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FEFE171-5E4B-4B21-817F-B58A3EC2D3DF}"/>
              </a:ext>
            </a:extLst>
          </p:cNvPr>
          <p:cNvCxnSpPr>
            <a:cxnSpLocks/>
          </p:cNvCxnSpPr>
          <p:nvPr/>
        </p:nvCxnSpPr>
        <p:spPr>
          <a:xfrm flipH="1">
            <a:off x="4605689" y="4883475"/>
            <a:ext cx="541753" cy="488625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3E5EA71-6A6D-4BBE-9D04-6214A23C4C70}"/>
              </a:ext>
            </a:extLst>
          </p:cNvPr>
          <p:cNvCxnSpPr>
            <a:cxnSpLocks/>
          </p:cNvCxnSpPr>
          <p:nvPr/>
        </p:nvCxnSpPr>
        <p:spPr>
          <a:xfrm flipH="1" flipV="1">
            <a:off x="4632250" y="4821769"/>
            <a:ext cx="515192" cy="3135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E062EBB-0D43-4C75-97D8-3D9FDBA31ABE}"/>
              </a:ext>
            </a:extLst>
          </p:cNvPr>
          <p:cNvCxnSpPr>
            <a:cxnSpLocks/>
          </p:cNvCxnSpPr>
          <p:nvPr/>
        </p:nvCxnSpPr>
        <p:spPr>
          <a:xfrm flipH="1">
            <a:off x="3169569" y="840130"/>
            <a:ext cx="1377123" cy="2172913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38A240A-B50D-4C83-99E2-08231B75FBA8}"/>
              </a:ext>
            </a:extLst>
          </p:cNvPr>
          <p:cNvCxnSpPr>
            <a:cxnSpLocks/>
          </p:cNvCxnSpPr>
          <p:nvPr/>
        </p:nvCxnSpPr>
        <p:spPr>
          <a:xfrm flipH="1" flipV="1">
            <a:off x="7191375" y="3231648"/>
            <a:ext cx="3001991" cy="56369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245A1D5-0E8A-4EF1-BC52-093D860DC537}"/>
              </a:ext>
            </a:extLst>
          </p:cNvPr>
          <p:cNvCxnSpPr>
            <a:cxnSpLocks/>
          </p:cNvCxnSpPr>
          <p:nvPr/>
        </p:nvCxnSpPr>
        <p:spPr>
          <a:xfrm flipV="1">
            <a:off x="1202113" y="3413870"/>
            <a:ext cx="1609685" cy="2277103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343CAE8-38BB-4428-8806-1E6F191B27EB}"/>
              </a:ext>
            </a:extLst>
          </p:cNvPr>
          <p:cNvCxnSpPr>
            <a:cxnSpLocks/>
          </p:cNvCxnSpPr>
          <p:nvPr/>
        </p:nvCxnSpPr>
        <p:spPr>
          <a:xfrm flipV="1">
            <a:off x="1253880" y="3821950"/>
            <a:ext cx="2746470" cy="2529101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4FEB057-A1C3-4D59-96EF-08A975B44623}"/>
              </a:ext>
            </a:extLst>
          </p:cNvPr>
          <p:cNvSpPr/>
          <p:nvPr/>
        </p:nvSpPr>
        <p:spPr>
          <a:xfrm>
            <a:off x="107616" y="5044279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26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8E32B62C-10A7-4EB9-9DCD-B8F9DBDA49B8}"/>
              </a:ext>
            </a:extLst>
          </p:cNvPr>
          <p:cNvSpPr/>
          <p:nvPr/>
        </p:nvSpPr>
        <p:spPr>
          <a:xfrm>
            <a:off x="134875" y="5944791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27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F157C23C-830D-4199-8146-D9E9374E24AD}"/>
              </a:ext>
            </a:extLst>
          </p:cNvPr>
          <p:cNvSpPr/>
          <p:nvPr/>
        </p:nvSpPr>
        <p:spPr>
          <a:xfrm>
            <a:off x="10189003" y="3429000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28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DC48C47D-2236-4290-BC04-26AD1C397447}"/>
              </a:ext>
            </a:extLst>
          </p:cNvPr>
          <p:cNvSpPr/>
          <p:nvPr/>
        </p:nvSpPr>
        <p:spPr>
          <a:xfrm>
            <a:off x="4231537" y="257151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29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DC7BE51-FF31-4DEC-A1D1-AD49CDBE471D}"/>
              </a:ext>
            </a:extLst>
          </p:cNvPr>
          <p:cNvCxnSpPr>
            <a:cxnSpLocks/>
          </p:cNvCxnSpPr>
          <p:nvPr/>
        </p:nvCxnSpPr>
        <p:spPr>
          <a:xfrm>
            <a:off x="1207256" y="4770305"/>
            <a:ext cx="310763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0C456526-89CA-4BB6-BD42-D129271E149B}"/>
              </a:ext>
            </a:extLst>
          </p:cNvPr>
          <p:cNvSpPr/>
          <p:nvPr/>
        </p:nvSpPr>
        <p:spPr>
          <a:xfrm>
            <a:off x="125084" y="4239149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34517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AB22726F-2F7C-4D85-A701-43FA13CC1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782" t="24291" r="30491" b="15683"/>
          <a:stretch/>
        </p:blipFill>
        <p:spPr bwMode="auto">
          <a:xfrm>
            <a:off x="838200" y="506950"/>
            <a:ext cx="8647478" cy="6117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ACE59BB-7FB7-4D84-BD58-324B682E3404}"/>
              </a:ext>
            </a:extLst>
          </p:cNvPr>
          <p:cNvSpPr/>
          <p:nvPr/>
        </p:nvSpPr>
        <p:spPr>
          <a:xfrm>
            <a:off x="4962525" y="1129903"/>
            <a:ext cx="1246798" cy="906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Operator Rail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410465-0C01-4B96-AD26-90F6A667F29F}"/>
              </a:ext>
            </a:extLst>
          </p:cNvPr>
          <p:cNvSpPr/>
          <p:nvPr/>
        </p:nvSpPr>
        <p:spPr>
          <a:xfrm>
            <a:off x="8238880" y="2425303"/>
            <a:ext cx="1246798" cy="906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Motor Head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F216C57-8345-4CDE-8C64-11F2BACA58FD}"/>
              </a:ext>
            </a:extLst>
          </p:cNvPr>
          <p:cNvSpPr/>
          <p:nvPr/>
        </p:nvSpPr>
        <p:spPr>
          <a:xfrm>
            <a:off x="7915275" y="3638550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Wall Button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3F44410-D17A-46F8-A20D-E589E3FA68E1}"/>
              </a:ext>
            </a:extLst>
          </p:cNvPr>
          <p:cNvSpPr/>
          <p:nvPr/>
        </p:nvSpPr>
        <p:spPr>
          <a:xfrm>
            <a:off x="6911609" y="4348297"/>
            <a:ext cx="822691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Man Door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5011A4-CD74-4D7C-920C-794C59432932}"/>
              </a:ext>
            </a:extLst>
          </p:cNvPr>
          <p:cNvSpPr/>
          <p:nvPr/>
        </p:nvSpPr>
        <p:spPr>
          <a:xfrm>
            <a:off x="9553575" y="420155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Angle Iron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BB6839C-82F5-4D36-AE70-9145016E7C7E}"/>
              </a:ext>
            </a:extLst>
          </p:cNvPr>
          <p:cNvSpPr/>
          <p:nvPr/>
        </p:nvSpPr>
        <p:spPr>
          <a:xfrm>
            <a:off x="5952088" y="3497564"/>
            <a:ext cx="1765666" cy="348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alibri"/>
              </a:rPr>
              <a:t>Extension Springs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0AB7AF-E251-47FD-920D-087462FFCFDE}"/>
              </a:ext>
            </a:extLst>
          </p:cNvPr>
          <p:cNvSpPr/>
          <p:nvPr/>
        </p:nvSpPr>
        <p:spPr>
          <a:xfrm>
            <a:off x="2619375" y="708623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Back Hang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4B8B7AB-8FFE-4313-B7CE-7C067DFC2D3B}"/>
              </a:ext>
            </a:extLst>
          </p:cNvPr>
          <p:cNvSpPr/>
          <p:nvPr/>
        </p:nvSpPr>
        <p:spPr>
          <a:xfrm>
            <a:off x="1714745" y="1620044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ORB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855CA27-83D3-4B06-A210-5990CEE3E289}"/>
              </a:ext>
            </a:extLst>
          </p:cNvPr>
          <p:cNvSpPr/>
          <p:nvPr/>
        </p:nvSpPr>
        <p:spPr>
          <a:xfrm>
            <a:off x="6333575" y="873319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Chain or Belt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66F546C-1229-4E99-A749-46EEF46CB36A}"/>
              </a:ext>
            </a:extLst>
          </p:cNvPr>
          <p:cNvSpPr/>
          <p:nvPr/>
        </p:nvSpPr>
        <p:spPr>
          <a:xfrm>
            <a:off x="5160231" y="4498248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Hinges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8028668-55D0-4514-9523-031CAE7ECA98}"/>
              </a:ext>
            </a:extLst>
          </p:cNvPr>
          <p:cNvSpPr/>
          <p:nvPr/>
        </p:nvSpPr>
        <p:spPr>
          <a:xfrm>
            <a:off x="4937004" y="3655448"/>
            <a:ext cx="928076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J-Arm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73BD9A3-6E20-4AD6-8965-785CA0614C09}"/>
              </a:ext>
            </a:extLst>
          </p:cNvPr>
          <p:cNvSpPr/>
          <p:nvPr/>
        </p:nvSpPr>
        <p:spPr>
          <a:xfrm>
            <a:off x="5160230" y="5474100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Safety Eyes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699CF09-90F6-497D-B654-9F40724BCEC9}"/>
              </a:ext>
            </a:extLst>
          </p:cNvPr>
          <p:cNvSpPr/>
          <p:nvPr/>
        </p:nvSpPr>
        <p:spPr>
          <a:xfrm>
            <a:off x="258719" y="2676305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Flag Bracket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6CC8C2C-1777-4920-9AA0-3D83EAA5E9C1}"/>
              </a:ext>
            </a:extLst>
          </p:cNvPr>
          <p:cNvSpPr/>
          <p:nvPr/>
        </p:nvSpPr>
        <p:spPr>
          <a:xfrm>
            <a:off x="201302" y="3440473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Vertical Track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2557474-9A42-47FC-A824-805850D50FC5}"/>
              </a:ext>
            </a:extLst>
          </p:cNvPr>
          <p:cNvSpPr/>
          <p:nvPr/>
        </p:nvSpPr>
        <p:spPr>
          <a:xfrm>
            <a:off x="1968257" y="6103735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Safety Eyes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DCBD170-77C0-4524-AEFC-77114BA80522}"/>
              </a:ext>
            </a:extLst>
          </p:cNvPr>
          <p:cNvSpPr/>
          <p:nvPr/>
        </p:nvSpPr>
        <p:spPr>
          <a:xfrm>
            <a:off x="3503491" y="4245835"/>
            <a:ext cx="1133475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Stile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1132CBC-FA0A-47F3-824A-D4724961F5A1}"/>
              </a:ext>
            </a:extLst>
          </p:cNvPr>
          <p:cNvCxnSpPr>
            <a:cxnSpLocks/>
          </p:cNvCxnSpPr>
          <p:nvPr/>
        </p:nvCxnSpPr>
        <p:spPr>
          <a:xfrm>
            <a:off x="3264452" y="1418371"/>
            <a:ext cx="1426947" cy="617861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30AC42A-B083-49A6-8D61-22EEF4AB4E5C}"/>
              </a:ext>
            </a:extLst>
          </p:cNvPr>
          <p:cNvCxnSpPr>
            <a:cxnSpLocks/>
          </p:cNvCxnSpPr>
          <p:nvPr/>
        </p:nvCxnSpPr>
        <p:spPr>
          <a:xfrm>
            <a:off x="5552222" y="2037159"/>
            <a:ext cx="63499" cy="35185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CA91AE2-FE5F-4F4D-81BC-889DE10ED683}"/>
              </a:ext>
            </a:extLst>
          </p:cNvPr>
          <p:cNvCxnSpPr>
            <a:cxnSpLocks/>
          </p:cNvCxnSpPr>
          <p:nvPr/>
        </p:nvCxnSpPr>
        <p:spPr>
          <a:xfrm>
            <a:off x="2754381" y="2351093"/>
            <a:ext cx="595796" cy="152617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109B37A-AF1B-47DA-B33F-7BD4BCBB657C}"/>
              </a:ext>
            </a:extLst>
          </p:cNvPr>
          <p:cNvCxnSpPr>
            <a:cxnSpLocks/>
          </p:cNvCxnSpPr>
          <p:nvPr/>
        </p:nvCxnSpPr>
        <p:spPr>
          <a:xfrm>
            <a:off x="6825884" y="1583369"/>
            <a:ext cx="18074" cy="64061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4984EA7-C2D2-40B6-BA96-A570591FD9C3}"/>
              </a:ext>
            </a:extLst>
          </p:cNvPr>
          <p:cNvCxnSpPr>
            <a:cxnSpLocks/>
          </p:cNvCxnSpPr>
          <p:nvPr/>
        </p:nvCxnSpPr>
        <p:spPr>
          <a:xfrm flipH="1">
            <a:off x="8790048" y="1113336"/>
            <a:ext cx="1156495" cy="21063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8207A62-59AB-440A-BB79-9BDA3FC52984}"/>
              </a:ext>
            </a:extLst>
          </p:cNvPr>
          <p:cNvCxnSpPr>
            <a:cxnSpLocks/>
          </p:cNvCxnSpPr>
          <p:nvPr/>
        </p:nvCxnSpPr>
        <p:spPr>
          <a:xfrm flipH="1" flipV="1">
            <a:off x="8623728" y="2113656"/>
            <a:ext cx="78458" cy="31164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3B06107-05CC-4EB1-A001-BBC6CBF65142}"/>
              </a:ext>
            </a:extLst>
          </p:cNvPr>
          <p:cNvCxnSpPr>
            <a:cxnSpLocks/>
          </p:cNvCxnSpPr>
          <p:nvPr/>
        </p:nvCxnSpPr>
        <p:spPr>
          <a:xfrm>
            <a:off x="1340768" y="3321944"/>
            <a:ext cx="242924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533841-65D2-4CE1-A2FD-F931C9C1BD9D}"/>
              </a:ext>
            </a:extLst>
          </p:cNvPr>
          <p:cNvCxnSpPr>
            <a:cxnSpLocks/>
          </p:cNvCxnSpPr>
          <p:nvPr/>
        </p:nvCxnSpPr>
        <p:spPr>
          <a:xfrm>
            <a:off x="1358379" y="3877270"/>
            <a:ext cx="310763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5F727E-27FA-45D5-9135-0BE90ACAB657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1729215" y="6351051"/>
            <a:ext cx="239042" cy="10755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5F57A08-89CC-4EE1-8DA7-89C701408397}"/>
              </a:ext>
            </a:extLst>
          </p:cNvPr>
          <p:cNvCxnSpPr>
            <a:cxnSpLocks/>
          </p:cNvCxnSpPr>
          <p:nvPr/>
        </p:nvCxnSpPr>
        <p:spPr>
          <a:xfrm flipH="1">
            <a:off x="4869107" y="5629275"/>
            <a:ext cx="289111" cy="19969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87402D5-2345-4953-B63F-D23490B535DC}"/>
              </a:ext>
            </a:extLst>
          </p:cNvPr>
          <p:cNvCxnSpPr>
            <a:cxnSpLocks/>
          </p:cNvCxnSpPr>
          <p:nvPr/>
        </p:nvCxnSpPr>
        <p:spPr>
          <a:xfrm flipV="1">
            <a:off x="6293705" y="2976758"/>
            <a:ext cx="0" cy="54563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91F84CE-5146-4462-B39B-553E9FBFE5BD}"/>
              </a:ext>
            </a:extLst>
          </p:cNvPr>
          <p:cNvCxnSpPr>
            <a:cxnSpLocks/>
          </p:cNvCxnSpPr>
          <p:nvPr/>
        </p:nvCxnSpPr>
        <p:spPr>
          <a:xfrm flipH="1">
            <a:off x="7989093" y="4365197"/>
            <a:ext cx="1" cy="18942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F726955-25E0-45ED-B787-E4AAECAC780E}"/>
              </a:ext>
            </a:extLst>
          </p:cNvPr>
          <p:cNvCxnSpPr>
            <a:cxnSpLocks/>
          </p:cNvCxnSpPr>
          <p:nvPr/>
        </p:nvCxnSpPr>
        <p:spPr>
          <a:xfrm flipH="1">
            <a:off x="3321447" y="4455511"/>
            <a:ext cx="431403" cy="4401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F4D6EF5-0573-4B22-8B81-5B40B2CDB759}"/>
              </a:ext>
            </a:extLst>
          </p:cNvPr>
          <p:cNvCxnSpPr>
            <a:cxnSpLocks/>
          </p:cNvCxnSpPr>
          <p:nvPr/>
        </p:nvCxnSpPr>
        <p:spPr>
          <a:xfrm flipH="1" flipV="1">
            <a:off x="3718111" y="3344859"/>
            <a:ext cx="1184519" cy="45048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FEFE171-5E4B-4B21-817F-B58A3EC2D3DF}"/>
              </a:ext>
            </a:extLst>
          </p:cNvPr>
          <p:cNvCxnSpPr>
            <a:cxnSpLocks/>
          </p:cNvCxnSpPr>
          <p:nvPr/>
        </p:nvCxnSpPr>
        <p:spPr>
          <a:xfrm flipH="1">
            <a:off x="4605689" y="4883475"/>
            <a:ext cx="541753" cy="488625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3E5EA71-6A6D-4BBE-9D04-6214A23C4C70}"/>
              </a:ext>
            </a:extLst>
          </p:cNvPr>
          <p:cNvCxnSpPr>
            <a:cxnSpLocks/>
          </p:cNvCxnSpPr>
          <p:nvPr/>
        </p:nvCxnSpPr>
        <p:spPr>
          <a:xfrm flipH="1" flipV="1">
            <a:off x="4632250" y="4821769"/>
            <a:ext cx="515192" cy="3135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E062EBB-0D43-4C75-97D8-3D9FDBA31ABE}"/>
              </a:ext>
            </a:extLst>
          </p:cNvPr>
          <p:cNvCxnSpPr>
            <a:cxnSpLocks/>
          </p:cNvCxnSpPr>
          <p:nvPr/>
        </p:nvCxnSpPr>
        <p:spPr>
          <a:xfrm flipH="1">
            <a:off x="3233068" y="840130"/>
            <a:ext cx="1313624" cy="213662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38A240A-B50D-4C83-99E2-08231B75FBA8}"/>
              </a:ext>
            </a:extLst>
          </p:cNvPr>
          <p:cNvCxnSpPr>
            <a:cxnSpLocks/>
          </p:cNvCxnSpPr>
          <p:nvPr/>
        </p:nvCxnSpPr>
        <p:spPr>
          <a:xfrm flipH="1" flipV="1">
            <a:off x="7191375" y="3231648"/>
            <a:ext cx="3001991" cy="56369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245A1D5-0E8A-4EF1-BC52-093D860DC537}"/>
              </a:ext>
            </a:extLst>
          </p:cNvPr>
          <p:cNvCxnSpPr>
            <a:cxnSpLocks/>
          </p:cNvCxnSpPr>
          <p:nvPr/>
        </p:nvCxnSpPr>
        <p:spPr>
          <a:xfrm flipV="1">
            <a:off x="1202113" y="3413870"/>
            <a:ext cx="1609685" cy="2277103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343CAE8-38BB-4428-8806-1E6F191B27EB}"/>
              </a:ext>
            </a:extLst>
          </p:cNvPr>
          <p:cNvCxnSpPr>
            <a:cxnSpLocks/>
          </p:cNvCxnSpPr>
          <p:nvPr/>
        </p:nvCxnSpPr>
        <p:spPr>
          <a:xfrm flipV="1">
            <a:off x="1253880" y="3821950"/>
            <a:ext cx="2746470" cy="2529101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4FEB057-A1C3-4D59-96EF-08A975B44623}"/>
              </a:ext>
            </a:extLst>
          </p:cNvPr>
          <p:cNvSpPr/>
          <p:nvPr/>
        </p:nvSpPr>
        <p:spPr>
          <a:xfrm>
            <a:off x="107616" y="5044279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Strut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8E32B62C-10A7-4EB9-9DCD-B8F9DBDA49B8}"/>
              </a:ext>
            </a:extLst>
          </p:cNvPr>
          <p:cNvSpPr/>
          <p:nvPr/>
        </p:nvSpPr>
        <p:spPr>
          <a:xfrm>
            <a:off x="134875" y="5944791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cs typeface="Calibri"/>
              </a:rPr>
              <a:t>Emergency Release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F157C23C-830D-4199-8146-D9E9374E24AD}"/>
              </a:ext>
            </a:extLst>
          </p:cNvPr>
          <p:cNvSpPr/>
          <p:nvPr/>
        </p:nvSpPr>
        <p:spPr>
          <a:xfrm>
            <a:off x="10189003" y="3429000"/>
            <a:ext cx="1346870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Horizontal Track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DC48C47D-2236-4290-BC04-26AD1C397447}"/>
              </a:ext>
            </a:extLst>
          </p:cNvPr>
          <p:cNvSpPr/>
          <p:nvPr/>
        </p:nvSpPr>
        <p:spPr>
          <a:xfrm>
            <a:off x="4104206" y="187159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Spring Pad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DC7BE51-FF31-4DEC-A1D1-AD49CDBE471D}"/>
              </a:ext>
            </a:extLst>
          </p:cNvPr>
          <p:cNvCxnSpPr>
            <a:cxnSpLocks/>
          </p:cNvCxnSpPr>
          <p:nvPr/>
        </p:nvCxnSpPr>
        <p:spPr>
          <a:xfrm>
            <a:off x="1207256" y="4770305"/>
            <a:ext cx="310763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0C456526-89CA-4BB6-BD42-D129271E149B}"/>
              </a:ext>
            </a:extLst>
          </p:cNvPr>
          <p:cNvSpPr/>
          <p:nvPr/>
        </p:nvSpPr>
        <p:spPr>
          <a:xfrm>
            <a:off x="125084" y="4239149"/>
            <a:ext cx="1133475" cy="70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Calibri"/>
              </a:rPr>
              <a:t>Jamb Bracket</a:t>
            </a:r>
          </a:p>
        </p:txBody>
      </p:sp>
    </p:spTree>
    <p:extLst>
      <p:ext uri="{BB962C8B-B14F-4D97-AF65-F5344CB8AC3E}">
        <p14:creationId xmlns:p14="http://schemas.microsoft.com/office/powerpoint/2010/main" val="72306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113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Exercise-Garage Door Parts 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A1</dc:creator>
  <cp:lastModifiedBy>Crystal Lake</cp:lastModifiedBy>
  <cp:revision>126</cp:revision>
  <dcterms:created xsi:type="dcterms:W3CDTF">2021-12-30T21:52:00Z</dcterms:created>
  <dcterms:modified xsi:type="dcterms:W3CDTF">2024-04-05T21:36:08Z</dcterms:modified>
</cp:coreProperties>
</file>