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8" r:id="rId4"/>
  </p:sldMasterIdLst>
  <p:sldIdLst>
    <p:sldId id="258" r:id="rId5"/>
    <p:sldId id="287" r:id="rId6"/>
    <p:sldId id="288" r:id="rId7"/>
    <p:sldId id="292" r:id="rId8"/>
    <p:sldId id="293" r:id="rId9"/>
    <p:sldId id="289" r:id="rId10"/>
    <p:sldId id="284" r:id="rId11"/>
    <p:sldId id="294" r:id="rId12"/>
    <p:sldId id="280" r:id="rId13"/>
    <p:sldId id="291" r:id="rId14"/>
    <p:sldId id="290" r:id="rId15"/>
    <p:sldId id="285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7376F"/>
    <a:srgbClr val="3EE2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68D22A3-1ADC-42A2-BB81-C52D9157116B}" v="214" dt="2024-01-15T21:25:38.30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isa Imperial" userId="2487c450-ce62-4a48-b705-d6a85bd9ebda" providerId="ADAL" clId="{268D22A3-1ADC-42A2-BB81-C52D9157116B}"/>
    <pc:docChg chg="undo custSel addSld delSld modSld">
      <pc:chgData name="Alisa Imperial" userId="2487c450-ce62-4a48-b705-d6a85bd9ebda" providerId="ADAL" clId="{268D22A3-1ADC-42A2-BB81-C52D9157116B}" dt="2024-01-15T21:25:38.309" v="1987" actId="1076"/>
      <pc:docMkLst>
        <pc:docMk/>
      </pc:docMkLst>
      <pc:sldChg chg="del">
        <pc:chgData name="Alisa Imperial" userId="2487c450-ce62-4a48-b705-d6a85bd9ebda" providerId="ADAL" clId="{268D22A3-1ADC-42A2-BB81-C52D9157116B}" dt="2023-12-29T18:35:29.016" v="31" actId="2696"/>
        <pc:sldMkLst>
          <pc:docMk/>
          <pc:sldMk cId="1058044051" sldId="257"/>
        </pc:sldMkLst>
      </pc:sldChg>
      <pc:sldChg chg="modSp mod">
        <pc:chgData name="Alisa Imperial" userId="2487c450-ce62-4a48-b705-d6a85bd9ebda" providerId="ADAL" clId="{268D22A3-1ADC-42A2-BB81-C52D9157116B}" dt="2024-01-15T20:16:19.045" v="1536" actId="1076"/>
        <pc:sldMkLst>
          <pc:docMk/>
          <pc:sldMk cId="4128591622" sldId="258"/>
        </pc:sldMkLst>
        <pc:spChg chg="mod">
          <ac:chgData name="Alisa Imperial" userId="2487c450-ce62-4a48-b705-d6a85bd9ebda" providerId="ADAL" clId="{268D22A3-1ADC-42A2-BB81-C52D9157116B}" dt="2024-01-15T20:16:19.045" v="1536" actId="1076"/>
          <ac:spMkLst>
            <pc:docMk/>
            <pc:sldMk cId="4128591622" sldId="258"/>
            <ac:spMk id="3" creationId="{4B796222-DEE5-5908-93E3-B4A122FDC50F}"/>
          </ac:spMkLst>
        </pc:spChg>
        <pc:picChg chg="mod">
          <ac:chgData name="Alisa Imperial" userId="2487c450-ce62-4a48-b705-d6a85bd9ebda" providerId="ADAL" clId="{268D22A3-1ADC-42A2-BB81-C52D9157116B}" dt="2024-01-15T20:16:11.775" v="1535" actId="1076"/>
          <ac:picMkLst>
            <pc:docMk/>
            <pc:sldMk cId="4128591622" sldId="258"/>
            <ac:picMk id="4" creationId="{BFDF4B61-9F50-DFE8-5723-9539BC802A3A}"/>
          </ac:picMkLst>
        </pc:picChg>
      </pc:sldChg>
      <pc:sldChg chg="del">
        <pc:chgData name="Alisa Imperial" userId="2487c450-ce62-4a48-b705-d6a85bd9ebda" providerId="ADAL" clId="{268D22A3-1ADC-42A2-BB81-C52D9157116B}" dt="2023-12-29T18:35:21.091" v="28" actId="2696"/>
        <pc:sldMkLst>
          <pc:docMk/>
          <pc:sldMk cId="306405359" sldId="259"/>
        </pc:sldMkLst>
      </pc:sldChg>
      <pc:sldChg chg="del">
        <pc:chgData name="Alisa Imperial" userId="2487c450-ce62-4a48-b705-d6a85bd9ebda" providerId="ADAL" clId="{268D22A3-1ADC-42A2-BB81-C52D9157116B}" dt="2023-12-29T18:35:11.878" v="25" actId="2696"/>
        <pc:sldMkLst>
          <pc:docMk/>
          <pc:sldMk cId="2363199230" sldId="277"/>
        </pc:sldMkLst>
      </pc:sldChg>
      <pc:sldChg chg="del">
        <pc:chgData name="Alisa Imperial" userId="2487c450-ce62-4a48-b705-d6a85bd9ebda" providerId="ADAL" clId="{268D22A3-1ADC-42A2-BB81-C52D9157116B}" dt="2023-12-29T18:35:22.919" v="29" actId="2696"/>
        <pc:sldMkLst>
          <pc:docMk/>
          <pc:sldMk cId="1027017832" sldId="278"/>
        </pc:sldMkLst>
      </pc:sldChg>
      <pc:sldChg chg="modSp mod">
        <pc:chgData name="Alisa Imperial" userId="2487c450-ce62-4a48-b705-d6a85bd9ebda" providerId="ADAL" clId="{268D22A3-1ADC-42A2-BB81-C52D9157116B}" dt="2024-01-03T16:51:51.445" v="963" actId="20577"/>
        <pc:sldMkLst>
          <pc:docMk/>
          <pc:sldMk cId="2593582619" sldId="280"/>
        </pc:sldMkLst>
        <pc:spChg chg="mod">
          <ac:chgData name="Alisa Imperial" userId="2487c450-ce62-4a48-b705-d6a85bd9ebda" providerId="ADAL" clId="{268D22A3-1ADC-42A2-BB81-C52D9157116B}" dt="2024-01-03T16:51:51.445" v="963" actId="20577"/>
          <ac:spMkLst>
            <pc:docMk/>
            <pc:sldMk cId="2593582619" sldId="280"/>
            <ac:spMk id="2" creationId="{B20D0033-C079-9CC8-B852-A162B9811AD2}"/>
          </ac:spMkLst>
        </pc:spChg>
      </pc:sldChg>
      <pc:sldChg chg="del">
        <pc:chgData name="Alisa Imperial" userId="2487c450-ce62-4a48-b705-d6a85bd9ebda" providerId="ADAL" clId="{268D22A3-1ADC-42A2-BB81-C52D9157116B}" dt="2023-12-29T18:35:14.877" v="26" actId="2696"/>
        <pc:sldMkLst>
          <pc:docMk/>
          <pc:sldMk cId="3918013852" sldId="281"/>
        </pc:sldMkLst>
      </pc:sldChg>
      <pc:sldChg chg="del">
        <pc:chgData name="Alisa Imperial" userId="2487c450-ce62-4a48-b705-d6a85bd9ebda" providerId="ADAL" clId="{268D22A3-1ADC-42A2-BB81-C52D9157116B}" dt="2023-12-29T18:35:18.593" v="27" actId="2696"/>
        <pc:sldMkLst>
          <pc:docMk/>
          <pc:sldMk cId="14016635" sldId="282"/>
        </pc:sldMkLst>
      </pc:sldChg>
      <pc:sldChg chg="del">
        <pc:chgData name="Alisa Imperial" userId="2487c450-ce62-4a48-b705-d6a85bd9ebda" providerId="ADAL" clId="{268D22A3-1ADC-42A2-BB81-C52D9157116B}" dt="2023-12-29T18:35:25.045" v="30" actId="2696"/>
        <pc:sldMkLst>
          <pc:docMk/>
          <pc:sldMk cId="730302930" sldId="283"/>
        </pc:sldMkLst>
      </pc:sldChg>
      <pc:sldChg chg="modSp mod">
        <pc:chgData name="Alisa Imperial" userId="2487c450-ce62-4a48-b705-d6a85bd9ebda" providerId="ADAL" clId="{268D22A3-1ADC-42A2-BB81-C52D9157116B}" dt="2024-01-15T21:14:08.500" v="1972" actId="13926"/>
        <pc:sldMkLst>
          <pc:docMk/>
          <pc:sldMk cId="2055204796" sldId="284"/>
        </pc:sldMkLst>
        <pc:spChg chg="mod">
          <ac:chgData name="Alisa Imperial" userId="2487c450-ce62-4a48-b705-d6a85bd9ebda" providerId="ADAL" clId="{268D22A3-1ADC-42A2-BB81-C52D9157116B}" dt="2024-01-15T21:14:08.500" v="1972" actId="13926"/>
          <ac:spMkLst>
            <pc:docMk/>
            <pc:sldMk cId="2055204796" sldId="284"/>
            <ac:spMk id="4" creationId="{E87DC90B-E02A-1187-1B35-A9984A9800CE}"/>
          </ac:spMkLst>
        </pc:spChg>
        <pc:spChg chg="mod">
          <ac:chgData name="Alisa Imperial" userId="2487c450-ce62-4a48-b705-d6a85bd9ebda" providerId="ADAL" clId="{268D22A3-1ADC-42A2-BB81-C52D9157116B}" dt="2024-01-15T21:13:26.438" v="1967" actId="13926"/>
          <ac:spMkLst>
            <pc:docMk/>
            <pc:sldMk cId="2055204796" sldId="284"/>
            <ac:spMk id="6" creationId="{7B87DB87-3357-6824-100A-7E5089D08D24}"/>
          </ac:spMkLst>
        </pc:spChg>
        <pc:spChg chg="mod">
          <ac:chgData name="Alisa Imperial" userId="2487c450-ce62-4a48-b705-d6a85bd9ebda" providerId="ADAL" clId="{268D22A3-1ADC-42A2-BB81-C52D9157116B}" dt="2024-01-15T21:13:50.018" v="1971" actId="13926"/>
          <ac:spMkLst>
            <pc:docMk/>
            <pc:sldMk cId="2055204796" sldId="284"/>
            <ac:spMk id="8" creationId="{509826BC-1C03-0532-DC5C-7DFA19093D1A}"/>
          </ac:spMkLst>
        </pc:spChg>
      </pc:sldChg>
      <pc:sldChg chg="addSp delSp modSp mod">
        <pc:chgData name="Alisa Imperial" userId="2487c450-ce62-4a48-b705-d6a85bd9ebda" providerId="ADAL" clId="{268D22A3-1ADC-42A2-BB81-C52D9157116B}" dt="2024-01-15T21:04:59.408" v="1951" actId="20577"/>
        <pc:sldMkLst>
          <pc:docMk/>
          <pc:sldMk cId="2149082241" sldId="285"/>
        </pc:sldMkLst>
        <pc:spChg chg="mod ord">
          <ac:chgData name="Alisa Imperial" userId="2487c450-ce62-4a48-b705-d6a85bd9ebda" providerId="ADAL" clId="{268D22A3-1ADC-42A2-BB81-C52D9157116B}" dt="2024-01-15T21:04:59.408" v="1951" actId="20577"/>
          <ac:spMkLst>
            <pc:docMk/>
            <pc:sldMk cId="2149082241" sldId="285"/>
            <ac:spMk id="3" creationId="{D71D056E-EFB2-4A6E-88F7-95965A6FDD55}"/>
          </ac:spMkLst>
        </pc:spChg>
        <pc:spChg chg="mod ord">
          <ac:chgData name="Alisa Imperial" userId="2487c450-ce62-4a48-b705-d6a85bd9ebda" providerId="ADAL" clId="{268D22A3-1ADC-42A2-BB81-C52D9157116B}" dt="2024-01-15T20:50:13.277" v="1814" actId="26606"/>
          <ac:spMkLst>
            <pc:docMk/>
            <pc:sldMk cId="2149082241" sldId="285"/>
            <ac:spMk id="4" creationId="{0A50CE49-6CBE-A23B-B846-09C1FAF8E8DD}"/>
          </ac:spMkLst>
        </pc:spChg>
        <pc:spChg chg="del">
          <ac:chgData name="Alisa Imperial" userId="2487c450-ce62-4a48-b705-d6a85bd9ebda" providerId="ADAL" clId="{268D22A3-1ADC-42A2-BB81-C52D9157116B}" dt="2023-12-29T18:57:03.085" v="796" actId="26606"/>
          <ac:spMkLst>
            <pc:docMk/>
            <pc:sldMk cId="2149082241" sldId="285"/>
            <ac:spMk id="10" creationId="{1CD81A2A-6ED4-4EF4-A14C-912D31E14800}"/>
          </ac:spMkLst>
        </pc:spChg>
        <pc:spChg chg="del">
          <ac:chgData name="Alisa Imperial" userId="2487c450-ce62-4a48-b705-d6a85bd9ebda" providerId="ADAL" clId="{268D22A3-1ADC-42A2-BB81-C52D9157116B}" dt="2023-12-29T18:57:03.085" v="796" actId="26606"/>
          <ac:spMkLst>
            <pc:docMk/>
            <pc:sldMk cId="2149082241" sldId="285"/>
            <ac:spMk id="12" creationId="{1661932C-CA15-4E17-B115-FAE7CBEE4789}"/>
          </ac:spMkLst>
        </pc:spChg>
        <pc:spChg chg="del">
          <ac:chgData name="Alisa Imperial" userId="2487c450-ce62-4a48-b705-d6a85bd9ebda" providerId="ADAL" clId="{268D22A3-1ADC-42A2-BB81-C52D9157116B}" dt="2023-12-29T18:57:03.085" v="796" actId="26606"/>
          <ac:spMkLst>
            <pc:docMk/>
            <pc:sldMk cId="2149082241" sldId="285"/>
            <ac:spMk id="14" creationId="{8590ADD5-9383-4D3D-9047-3DA2593CCB5D}"/>
          </ac:spMkLst>
        </pc:spChg>
        <pc:spChg chg="del">
          <ac:chgData name="Alisa Imperial" userId="2487c450-ce62-4a48-b705-d6a85bd9ebda" providerId="ADAL" clId="{268D22A3-1ADC-42A2-BB81-C52D9157116B}" dt="2023-12-29T18:57:03.085" v="796" actId="26606"/>
          <ac:spMkLst>
            <pc:docMk/>
            <pc:sldMk cId="2149082241" sldId="285"/>
            <ac:spMk id="16" creationId="{DABE3E45-88CF-45D8-8D40-C773324D93F6}"/>
          </ac:spMkLst>
        </pc:spChg>
        <pc:spChg chg="del">
          <ac:chgData name="Alisa Imperial" userId="2487c450-ce62-4a48-b705-d6a85bd9ebda" providerId="ADAL" clId="{268D22A3-1ADC-42A2-BB81-C52D9157116B}" dt="2023-12-29T18:57:03.085" v="796" actId="26606"/>
          <ac:spMkLst>
            <pc:docMk/>
            <pc:sldMk cId="2149082241" sldId="285"/>
            <ac:spMk id="20" creationId="{B91ECDA9-56DC-4270-8F33-01C5637B8CEB}"/>
          </ac:spMkLst>
        </pc:spChg>
        <pc:spChg chg="del">
          <ac:chgData name="Alisa Imperial" userId="2487c450-ce62-4a48-b705-d6a85bd9ebda" providerId="ADAL" clId="{268D22A3-1ADC-42A2-BB81-C52D9157116B}" dt="2023-12-29T18:57:03.085" v="796" actId="26606"/>
          <ac:spMkLst>
            <pc:docMk/>
            <pc:sldMk cId="2149082241" sldId="285"/>
            <ac:spMk id="22" creationId="{75F47824-961D-465D-84F9-EAE11BC6173B}"/>
          </ac:spMkLst>
        </pc:spChg>
        <pc:spChg chg="del">
          <ac:chgData name="Alisa Imperial" userId="2487c450-ce62-4a48-b705-d6a85bd9ebda" providerId="ADAL" clId="{268D22A3-1ADC-42A2-BB81-C52D9157116B}" dt="2023-12-29T18:57:03.085" v="796" actId="26606"/>
          <ac:spMkLst>
            <pc:docMk/>
            <pc:sldMk cId="2149082241" sldId="285"/>
            <ac:spMk id="24" creationId="{FEC9DA3E-C1D7-472D-B7C0-F71AE41FBA23}"/>
          </ac:spMkLst>
        </pc:spChg>
        <pc:spChg chg="add del">
          <ac:chgData name="Alisa Imperial" userId="2487c450-ce62-4a48-b705-d6a85bd9ebda" providerId="ADAL" clId="{268D22A3-1ADC-42A2-BB81-C52D9157116B}" dt="2023-12-29T18:57:49.090" v="805" actId="26606"/>
          <ac:spMkLst>
            <pc:docMk/>
            <pc:sldMk cId="2149082241" sldId="285"/>
            <ac:spMk id="3079" creationId="{AF6CB648-9554-488A-B457-99CAAD1DA528}"/>
          </ac:spMkLst>
        </pc:spChg>
        <pc:spChg chg="add del">
          <ac:chgData name="Alisa Imperial" userId="2487c450-ce62-4a48-b705-d6a85bd9ebda" providerId="ADAL" clId="{268D22A3-1ADC-42A2-BB81-C52D9157116B}" dt="2023-12-29T18:57:49.090" v="805" actId="26606"/>
          <ac:spMkLst>
            <pc:docMk/>
            <pc:sldMk cId="2149082241" sldId="285"/>
            <ac:spMk id="3081" creationId="{E3ADCBE7-9330-1CDA-00EB-CDD12DB722FF}"/>
          </ac:spMkLst>
        </pc:spChg>
        <pc:spChg chg="add del">
          <ac:chgData name="Alisa Imperial" userId="2487c450-ce62-4a48-b705-d6a85bd9ebda" providerId="ADAL" clId="{268D22A3-1ADC-42A2-BB81-C52D9157116B}" dt="2023-12-29T18:58:58.803" v="937" actId="26606"/>
          <ac:spMkLst>
            <pc:docMk/>
            <pc:sldMk cId="2149082241" sldId="285"/>
            <ac:spMk id="3086" creationId="{FE1EC756-41E9-4FD6-AD48-EF46A28137B7}"/>
          </ac:spMkLst>
        </pc:spChg>
        <pc:spChg chg="add del">
          <ac:chgData name="Alisa Imperial" userId="2487c450-ce62-4a48-b705-d6a85bd9ebda" providerId="ADAL" clId="{268D22A3-1ADC-42A2-BB81-C52D9157116B}" dt="2023-12-29T18:58:58.803" v="937" actId="26606"/>
          <ac:spMkLst>
            <pc:docMk/>
            <pc:sldMk cId="2149082241" sldId="285"/>
            <ac:spMk id="3088" creationId="{E66F6371-9EA5-9354-29DC-1D07B921F79C}"/>
          </ac:spMkLst>
        </pc:spChg>
        <pc:spChg chg="add del">
          <ac:chgData name="Alisa Imperial" userId="2487c450-ce62-4a48-b705-d6a85bd9ebda" providerId="ADAL" clId="{268D22A3-1ADC-42A2-BB81-C52D9157116B}" dt="2024-01-03T16:56:04.340" v="1013" actId="26606"/>
          <ac:spMkLst>
            <pc:docMk/>
            <pc:sldMk cId="2149082241" sldId="285"/>
            <ac:spMk id="3093" creationId="{B95B9BA8-1D69-4796-85F5-B6D0BD52354B}"/>
          </ac:spMkLst>
        </pc:spChg>
        <pc:spChg chg="add del">
          <ac:chgData name="Alisa Imperial" userId="2487c450-ce62-4a48-b705-d6a85bd9ebda" providerId="ADAL" clId="{268D22A3-1ADC-42A2-BB81-C52D9157116B}" dt="2024-01-03T16:56:04.333" v="1012" actId="26606"/>
          <ac:spMkLst>
            <pc:docMk/>
            <pc:sldMk cId="2149082241" sldId="285"/>
            <ac:spMk id="3106" creationId="{0D7B6173-1D58-48E2-83CF-37350F315F75}"/>
          </ac:spMkLst>
        </pc:spChg>
        <pc:spChg chg="add del">
          <ac:chgData name="Alisa Imperial" userId="2487c450-ce62-4a48-b705-d6a85bd9ebda" providerId="ADAL" clId="{268D22A3-1ADC-42A2-BB81-C52D9157116B}" dt="2024-01-03T16:56:04.333" v="1012" actId="26606"/>
          <ac:spMkLst>
            <pc:docMk/>
            <pc:sldMk cId="2149082241" sldId="285"/>
            <ac:spMk id="3108" creationId="{BE149CDF-5DAC-4860-A285-9492CF2090AA}"/>
          </ac:spMkLst>
        </pc:spChg>
        <pc:spChg chg="add del">
          <ac:chgData name="Alisa Imperial" userId="2487c450-ce62-4a48-b705-d6a85bd9ebda" providerId="ADAL" clId="{268D22A3-1ADC-42A2-BB81-C52D9157116B}" dt="2024-01-03T16:56:04.333" v="1012" actId="26606"/>
          <ac:spMkLst>
            <pc:docMk/>
            <pc:sldMk cId="2149082241" sldId="285"/>
            <ac:spMk id="3112" creationId="{21BDEC81-16A7-4451-B893-C15000083B77}"/>
          </ac:spMkLst>
        </pc:spChg>
        <pc:spChg chg="add del">
          <ac:chgData name="Alisa Imperial" userId="2487c450-ce62-4a48-b705-d6a85bd9ebda" providerId="ADAL" clId="{268D22A3-1ADC-42A2-BB81-C52D9157116B}" dt="2024-01-03T16:56:04.333" v="1012" actId="26606"/>
          <ac:spMkLst>
            <pc:docMk/>
            <pc:sldMk cId="2149082241" sldId="285"/>
            <ac:spMk id="3114" creationId="{26A515A1-4D80-430E-BE0A-71A290516A82}"/>
          </ac:spMkLst>
        </pc:spChg>
        <pc:spChg chg="add del">
          <ac:chgData name="Alisa Imperial" userId="2487c450-ce62-4a48-b705-d6a85bd9ebda" providerId="ADAL" clId="{268D22A3-1ADC-42A2-BB81-C52D9157116B}" dt="2024-01-03T16:57:21.961" v="1079" actId="26606"/>
          <ac:spMkLst>
            <pc:docMk/>
            <pc:sldMk cId="2149082241" sldId="285"/>
            <ac:spMk id="3116" creationId="{7B831B6F-405A-4B47-B9BB-5CA88F285844}"/>
          </ac:spMkLst>
        </pc:spChg>
        <pc:spChg chg="add del">
          <ac:chgData name="Alisa Imperial" userId="2487c450-ce62-4a48-b705-d6a85bd9ebda" providerId="ADAL" clId="{268D22A3-1ADC-42A2-BB81-C52D9157116B}" dt="2024-01-03T16:57:21.961" v="1079" actId="26606"/>
          <ac:spMkLst>
            <pc:docMk/>
            <pc:sldMk cId="2149082241" sldId="285"/>
            <ac:spMk id="3117" creationId="{15109354-9C5D-4F8C-B0E6-D1043C7BF20A}"/>
          </ac:spMkLst>
        </pc:spChg>
        <pc:spChg chg="add del">
          <ac:chgData name="Alisa Imperial" userId="2487c450-ce62-4a48-b705-d6a85bd9ebda" providerId="ADAL" clId="{268D22A3-1ADC-42A2-BB81-C52D9157116B}" dt="2024-01-03T16:57:21.961" v="1079" actId="26606"/>
          <ac:spMkLst>
            <pc:docMk/>
            <pc:sldMk cId="2149082241" sldId="285"/>
            <ac:spMk id="3118" creationId="{49B530FE-A87D-41A0-A920-ADC6539EAA44}"/>
          </ac:spMkLst>
        </pc:spChg>
        <pc:spChg chg="add del">
          <ac:chgData name="Alisa Imperial" userId="2487c450-ce62-4a48-b705-d6a85bd9ebda" providerId="ADAL" clId="{268D22A3-1ADC-42A2-BB81-C52D9157116B}" dt="2024-01-03T16:56:28.152" v="1018" actId="26606"/>
          <ac:spMkLst>
            <pc:docMk/>
            <pc:sldMk cId="2149082241" sldId="285"/>
            <ac:spMk id="3123" creationId="{743AA782-23D1-4521-8CAD-47662984AA08}"/>
          </ac:spMkLst>
        </pc:spChg>
        <pc:spChg chg="add del">
          <ac:chgData name="Alisa Imperial" userId="2487c450-ce62-4a48-b705-d6a85bd9ebda" providerId="ADAL" clId="{268D22A3-1ADC-42A2-BB81-C52D9157116B}" dt="2024-01-03T16:56:28.152" v="1018" actId="26606"/>
          <ac:spMkLst>
            <pc:docMk/>
            <pc:sldMk cId="2149082241" sldId="285"/>
            <ac:spMk id="3125" creationId="{71877DBC-BB60-40F0-AC93-2ACDBAAE60CE}"/>
          </ac:spMkLst>
        </pc:spChg>
        <pc:spChg chg="add del">
          <ac:chgData name="Alisa Imperial" userId="2487c450-ce62-4a48-b705-d6a85bd9ebda" providerId="ADAL" clId="{268D22A3-1ADC-42A2-BB81-C52D9157116B}" dt="2024-01-15T20:50:13.277" v="1814" actId="26606"/>
          <ac:spMkLst>
            <pc:docMk/>
            <pc:sldMk cId="2149082241" sldId="285"/>
            <ac:spMk id="3132" creationId="{9D25F302-27C5-414F-97F8-6EA0A6C028BA}"/>
          </ac:spMkLst>
        </pc:spChg>
        <pc:spChg chg="add del">
          <ac:chgData name="Alisa Imperial" userId="2487c450-ce62-4a48-b705-d6a85bd9ebda" providerId="ADAL" clId="{268D22A3-1ADC-42A2-BB81-C52D9157116B}" dt="2024-01-15T20:50:13.277" v="1814" actId="26606"/>
          <ac:spMkLst>
            <pc:docMk/>
            <pc:sldMk cId="2149082241" sldId="285"/>
            <ac:spMk id="3134" creationId="{830A36F8-48C2-4842-A87B-8CE8DF4E7FD2}"/>
          </ac:spMkLst>
        </pc:spChg>
        <pc:spChg chg="add del">
          <ac:chgData name="Alisa Imperial" userId="2487c450-ce62-4a48-b705-d6a85bd9ebda" providerId="ADAL" clId="{268D22A3-1ADC-42A2-BB81-C52D9157116B}" dt="2024-01-15T20:50:13.277" v="1814" actId="26606"/>
          <ac:spMkLst>
            <pc:docMk/>
            <pc:sldMk cId="2149082241" sldId="285"/>
            <ac:spMk id="3136" creationId="{8F451A30-466B-4996-9BA5-CD6ABCC6D558}"/>
          </ac:spMkLst>
        </pc:spChg>
        <pc:spChg chg="add del">
          <ac:chgData name="Alisa Imperial" userId="2487c450-ce62-4a48-b705-d6a85bd9ebda" providerId="ADAL" clId="{268D22A3-1ADC-42A2-BB81-C52D9157116B}" dt="2024-01-15T20:49:53.070" v="1809" actId="26606"/>
          <ac:spMkLst>
            <pc:docMk/>
            <pc:sldMk cId="2149082241" sldId="285"/>
            <ac:spMk id="3141" creationId="{9D25F302-27C5-414F-97F8-6EA0A6C028BA}"/>
          </ac:spMkLst>
        </pc:spChg>
        <pc:spChg chg="add del">
          <ac:chgData name="Alisa Imperial" userId="2487c450-ce62-4a48-b705-d6a85bd9ebda" providerId="ADAL" clId="{268D22A3-1ADC-42A2-BB81-C52D9157116B}" dt="2024-01-15T20:49:53.070" v="1809" actId="26606"/>
          <ac:spMkLst>
            <pc:docMk/>
            <pc:sldMk cId="2149082241" sldId="285"/>
            <ac:spMk id="3143" creationId="{7262C87B-205C-4719-AC60-AF13E94F1F8A}"/>
          </ac:spMkLst>
        </pc:spChg>
        <pc:spChg chg="add del">
          <ac:chgData name="Alisa Imperial" userId="2487c450-ce62-4a48-b705-d6a85bd9ebda" providerId="ADAL" clId="{268D22A3-1ADC-42A2-BB81-C52D9157116B}" dt="2024-01-15T20:49:53.070" v="1809" actId="26606"/>
          <ac:spMkLst>
            <pc:docMk/>
            <pc:sldMk cId="2149082241" sldId="285"/>
            <ac:spMk id="3145" creationId="{830A36F8-48C2-4842-A87B-8CE8DF4E7FD2}"/>
          </ac:spMkLst>
        </pc:spChg>
        <pc:spChg chg="add del">
          <ac:chgData name="Alisa Imperial" userId="2487c450-ce62-4a48-b705-d6a85bd9ebda" providerId="ADAL" clId="{268D22A3-1ADC-42A2-BB81-C52D9157116B}" dt="2024-01-15T20:49:53.070" v="1809" actId="26606"/>
          <ac:spMkLst>
            <pc:docMk/>
            <pc:sldMk cId="2149082241" sldId="285"/>
            <ac:spMk id="3147" creationId="{8F451A30-466B-4996-9BA5-CD6ABCC6D558}"/>
          </ac:spMkLst>
        </pc:spChg>
        <pc:spChg chg="add del">
          <ac:chgData name="Alisa Imperial" userId="2487c450-ce62-4a48-b705-d6a85bd9ebda" providerId="ADAL" clId="{268D22A3-1ADC-42A2-BB81-C52D9157116B}" dt="2024-01-15T20:49:55.309" v="1811" actId="26606"/>
          <ac:spMkLst>
            <pc:docMk/>
            <pc:sldMk cId="2149082241" sldId="285"/>
            <ac:spMk id="3149" creationId="{9D25F302-27C5-414F-97F8-6EA0A6C028BA}"/>
          </ac:spMkLst>
        </pc:spChg>
        <pc:spChg chg="add del">
          <ac:chgData name="Alisa Imperial" userId="2487c450-ce62-4a48-b705-d6a85bd9ebda" providerId="ADAL" clId="{268D22A3-1ADC-42A2-BB81-C52D9157116B}" dt="2024-01-15T20:49:55.309" v="1811" actId="26606"/>
          <ac:spMkLst>
            <pc:docMk/>
            <pc:sldMk cId="2149082241" sldId="285"/>
            <ac:spMk id="3150" creationId="{830A36F8-48C2-4842-A87B-8CE8DF4E7FD2}"/>
          </ac:spMkLst>
        </pc:spChg>
        <pc:spChg chg="add del">
          <ac:chgData name="Alisa Imperial" userId="2487c450-ce62-4a48-b705-d6a85bd9ebda" providerId="ADAL" clId="{268D22A3-1ADC-42A2-BB81-C52D9157116B}" dt="2024-01-15T20:49:55.309" v="1811" actId="26606"/>
          <ac:spMkLst>
            <pc:docMk/>
            <pc:sldMk cId="2149082241" sldId="285"/>
            <ac:spMk id="3151" creationId="{086A5A31-B10A-4793-84D4-D785959AE5B8}"/>
          </ac:spMkLst>
        </pc:spChg>
        <pc:spChg chg="add del">
          <ac:chgData name="Alisa Imperial" userId="2487c450-ce62-4a48-b705-d6a85bd9ebda" providerId="ADAL" clId="{268D22A3-1ADC-42A2-BB81-C52D9157116B}" dt="2024-01-15T20:50:13.272" v="1813" actId="26606"/>
          <ac:spMkLst>
            <pc:docMk/>
            <pc:sldMk cId="2149082241" sldId="285"/>
            <ac:spMk id="3153" creationId="{9D25F302-27C5-414F-97F8-6EA0A6C028BA}"/>
          </ac:spMkLst>
        </pc:spChg>
        <pc:spChg chg="add del">
          <ac:chgData name="Alisa Imperial" userId="2487c450-ce62-4a48-b705-d6a85bd9ebda" providerId="ADAL" clId="{268D22A3-1ADC-42A2-BB81-C52D9157116B}" dt="2024-01-15T20:50:13.272" v="1813" actId="26606"/>
          <ac:spMkLst>
            <pc:docMk/>
            <pc:sldMk cId="2149082241" sldId="285"/>
            <ac:spMk id="3154" creationId="{7262C87B-205C-4719-AC60-AF13E94F1F8A}"/>
          </ac:spMkLst>
        </pc:spChg>
        <pc:spChg chg="add del">
          <ac:chgData name="Alisa Imperial" userId="2487c450-ce62-4a48-b705-d6a85bd9ebda" providerId="ADAL" clId="{268D22A3-1ADC-42A2-BB81-C52D9157116B}" dt="2024-01-15T20:50:13.272" v="1813" actId="26606"/>
          <ac:spMkLst>
            <pc:docMk/>
            <pc:sldMk cId="2149082241" sldId="285"/>
            <ac:spMk id="3155" creationId="{830A36F8-48C2-4842-A87B-8CE8DF4E7FD2}"/>
          </ac:spMkLst>
        </pc:spChg>
        <pc:spChg chg="add del">
          <ac:chgData name="Alisa Imperial" userId="2487c450-ce62-4a48-b705-d6a85bd9ebda" providerId="ADAL" clId="{268D22A3-1ADC-42A2-BB81-C52D9157116B}" dt="2024-01-15T20:50:13.272" v="1813" actId="26606"/>
          <ac:spMkLst>
            <pc:docMk/>
            <pc:sldMk cId="2149082241" sldId="285"/>
            <ac:spMk id="3156" creationId="{8F451A30-466B-4996-9BA5-CD6ABCC6D558}"/>
          </ac:spMkLst>
        </pc:spChg>
        <pc:spChg chg="add">
          <ac:chgData name="Alisa Imperial" userId="2487c450-ce62-4a48-b705-d6a85bd9ebda" providerId="ADAL" clId="{268D22A3-1ADC-42A2-BB81-C52D9157116B}" dt="2024-01-15T20:50:13.277" v="1814" actId="26606"/>
          <ac:spMkLst>
            <pc:docMk/>
            <pc:sldMk cId="2149082241" sldId="285"/>
            <ac:spMk id="3158" creationId="{9D25F302-27C5-414F-97F8-6EA0A6C028BA}"/>
          </ac:spMkLst>
        </pc:spChg>
        <pc:spChg chg="add">
          <ac:chgData name="Alisa Imperial" userId="2487c450-ce62-4a48-b705-d6a85bd9ebda" providerId="ADAL" clId="{268D22A3-1ADC-42A2-BB81-C52D9157116B}" dt="2024-01-15T20:50:13.277" v="1814" actId="26606"/>
          <ac:spMkLst>
            <pc:docMk/>
            <pc:sldMk cId="2149082241" sldId="285"/>
            <ac:spMk id="3159" creationId="{041C67D0-A496-4B86-BF61-263FF9EFD7F0}"/>
          </ac:spMkLst>
        </pc:spChg>
        <pc:spChg chg="add">
          <ac:chgData name="Alisa Imperial" userId="2487c450-ce62-4a48-b705-d6a85bd9ebda" providerId="ADAL" clId="{268D22A3-1ADC-42A2-BB81-C52D9157116B}" dt="2024-01-15T20:50:13.277" v="1814" actId="26606"/>
          <ac:spMkLst>
            <pc:docMk/>
            <pc:sldMk cId="2149082241" sldId="285"/>
            <ac:spMk id="3160" creationId="{830A36F8-48C2-4842-A87B-8CE8DF4E7FD2}"/>
          </ac:spMkLst>
        </pc:spChg>
        <pc:spChg chg="add">
          <ac:chgData name="Alisa Imperial" userId="2487c450-ce62-4a48-b705-d6a85bd9ebda" providerId="ADAL" clId="{268D22A3-1ADC-42A2-BB81-C52D9157116B}" dt="2024-01-15T20:50:13.277" v="1814" actId="26606"/>
          <ac:spMkLst>
            <pc:docMk/>
            <pc:sldMk cId="2149082241" sldId="285"/>
            <ac:spMk id="3161" creationId="{8F451A30-466B-4996-9BA5-CD6ABCC6D558}"/>
          </ac:spMkLst>
        </pc:spChg>
        <pc:grpChg chg="add del">
          <ac:chgData name="Alisa Imperial" userId="2487c450-ce62-4a48-b705-d6a85bd9ebda" providerId="ADAL" clId="{268D22A3-1ADC-42A2-BB81-C52D9157116B}" dt="2024-01-03T16:56:04.340" v="1013" actId="26606"/>
          <ac:grpSpMkLst>
            <pc:docMk/>
            <pc:sldMk cId="2149082241" sldId="285"/>
            <ac:grpSpMk id="3095" creationId="{CC09AFE8-9934-40C0-A058-4008A3B197E7}"/>
          </ac:grpSpMkLst>
        </pc:grpChg>
        <pc:grpChg chg="add del">
          <ac:chgData name="Alisa Imperial" userId="2487c450-ce62-4a48-b705-d6a85bd9ebda" providerId="ADAL" clId="{268D22A3-1ADC-42A2-BB81-C52D9157116B}" dt="2024-01-15T20:47:36.563" v="1805" actId="26606"/>
          <ac:grpSpMkLst>
            <pc:docMk/>
            <pc:sldMk cId="2149082241" sldId="285"/>
            <ac:grpSpMk id="3120" creationId="{114ED94A-C85D-4CD3-4205-438D21CE6B38}"/>
          </ac:grpSpMkLst>
        </pc:grpChg>
        <pc:picChg chg="del">
          <ac:chgData name="Alisa Imperial" userId="2487c450-ce62-4a48-b705-d6a85bd9ebda" providerId="ADAL" clId="{268D22A3-1ADC-42A2-BB81-C52D9157116B}" dt="2023-12-29T18:56:36.546" v="793" actId="21"/>
          <ac:picMkLst>
            <pc:docMk/>
            <pc:sldMk cId="2149082241" sldId="285"/>
            <ac:picMk id="5" creationId="{13B44624-7956-AC47-7A59-6D810EBB9142}"/>
          </ac:picMkLst>
        </pc:picChg>
        <pc:picChg chg="add mod ord">
          <ac:chgData name="Alisa Imperial" userId="2487c450-ce62-4a48-b705-d6a85bd9ebda" providerId="ADAL" clId="{268D22A3-1ADC-42A2-BB81-C52D9157116B}" dt="2024-01-15T20:50:13.277" v="1814" actId="26606"/>
          <ac:picMkLst>
            <pc:docMk/>
            <pc:sldMk cId="2149082241" sldId="285"/>
            <ac:picMk id="3074" creationId="{1A437D42-96A6-8579-3189-59CD0DB137AA}"/>
          </ac:picMkLst>
        </pc:picChg>
        <pc:picChg chg="del">
          <ac:chgData name="Alisa Imperial" userId="2487c450-ce62-4a48-b705-d6a85bd9ebda" providerId="ADAL" clId="{268D22A3-1ADC-42A2-BB81-C52D9157116B}" dt="2023-12-29T18:56:29.653" v="792" actId="21"/>
          <ac:picMkLst>
            <pc:docMk/>
            <pc:sldMk cId="2149082241" sldId="285"/>
            <ac:picMk id="3080" creationId="{8A8C6E9C-A3F6-A536-2CF0-5D665F36199E}"/>
          </ac:picMkLst>
        </pc:picChg>
        <pc:picChg chg="add del">
          <ac:chgData name="Alisa Imperial" userId="2487c450-ce62-4a48-b705-d6a85bd9ebda" providerId="ADAL" clId="{268D22A3-1ADC-42A2-BB81-C52D9157116B}" dt="2024-01-03T16:56:04.333" v="1012" actId="26606"/>
          <ac:picMkLst>
            <pc:docMk/>
            <pc:sldMk cId="2149082241" sldId="285"/>
            <ac:picMk id="3110" creationId="{B0DAC8FB-A162-44E3-A606-C855A03A5B09}"/>
          </ac:picMkLst>
        </pc:picChg>
        <pc:cxnChg chg="del">
          <ac:chgData name="Alisa Imperial" userId="2487c450-ce62-4a48-b705-d6a85bd9ebda" providerId="ADAL" clId="{268D22A3-1ADC-42A2-BB81-C52D9157116B}" dt="2023-12-29T18:57:03.085" v="796" actId="26606"/>
          <ac:cxnSpMkLst>
            <pc:docMk/>
            <pc:sldMk cId="2149082241" sldId="285"/>
            <ac:cxnSpMk id="18" creationId="{49CD1692-827B-4C8D-B4A1-134FD04CF45C}"/>
          </ac:cxnSpMkLst>
        </pc:cxnChg>
      </pc:sldChg>
      <pc:sldChg chg="del">
        <pc:chgData name="Alisa Imperial" userId="2487c450-ce62-4a48-b705-d6a85bd9ebda" providerId="ADAL" clId="{268D22A3-1ADC-42A2-BB81-C52D9157116B}" dt="2024-01-15T21:07:38.625" v="1952" actId="2696"/>
        <pc:sldMkLst>
          <pc:docMk/>
          <pc:sldMk cId="295080281" sldId="286"/>
        </pc:sldMkLst>
      </pc:sldChg>
      <pc:sldChg chg="addSp modSp new mod setBg">
        <pc:chgData name="Alisa Imperial" userId="2487c450-ce62-4a48-b705-d6a85bd9ebda" providerId="ADAL" clId="{268D22A3-1ADC-42A2-BB81-C52D9157116B}" dt="2024-01-15T20:05:25.448" v="1534" actId="14100"/>
        <pc:sldMkLst>
          <pc:docMk/>
          <pc:sldMk cId="2370323590" sldId="287"/>
        </pc:sldMkLst>
        <pc:spChg chg="mod">
          <ac:chgData name="Alisa Imperial" userId="2487c450-ce62-4a48-b705-d6a85bd9ebda" providerId="ADAL" clId="{268D22A3-1ADC-42A2-BB81-C52D9157116B}" dt="2023-12-29T18:41:03.671" v="370" actId="403"/>
          <ac:spMkLst>
            <pc:docMk/>
            <pc:sldMk cId="2370323590" sldId="287"/>
            <ac:spMk id="2" creationId="{6850928F-83D5-7CE2-5D08-92552746EF68}"/>
          </ac:spMkLst>
        </pc:spChg>
        <pc:spChg chg="mod">
          <ac:chgData name="Alisa Imperial" userId="2487c450-ce62-4a48-b705-d6a85bd9ebda" providerId="ADAL" clId="{268D22A3-1ADC-42A2-BB81-C52D9157116B}" dt="2024-01-15T20:05:25.448" v="1534" actId="14100"/>
          <ac:spMkLst>
            <pc:docMk/>
            <pc:sldMk cId="2370323590" sldId="287"/>
            <ac:spMk id="3" creationId="{1F2FB44B-90CC-1C27-D795-B867639D9C41}"/>
          </ac:spMkLst>
        </pc:spChg>
        <pc:spChg chg="add">
          <ac:chgData name="Alisa Imperial" userId="2487c450-ce62-4a48-b705-d6a85bd9ebda" providerId="ADAL" clId="{268D22A3-1ADC-42A2-BB81-C52D9157116B}" dt="2023-12-29T18:36:54.748" v="50" actId="26606"/>
          <ac:spMkLst>
            <pc:docMk/>
            <pc:sldMk cId="2370323590" sldId="287"/>
            <ac:spMk id="9" creationId="{3ECBE1F1-D69B-4AFA-ABD5-8E41720EF6DE}"/>
          </ac:spMkLst>
        </pc:spChg>
        <pc:spChg chg="add">
          <ac:chgData name="Alisa Imperial" userId="2487c450-ce62-4a48-b705-d6a85bd9ebda" providerId="ADAL" clId="{268D22A3-1ADC-42A2-BB81-C52D9157116B}" dt="2023-12-29T18:36:54.748" v="50" actId="26606"/>
          <ac:spMkLst>
            <pc:docMk/>
            <pc:sldMk cId="2370323590" sldId="287"/>
            <ac:spMk id="11" creationId="{603A6265-E10C-4B85-9C20-E75FCAF9CC63}"/>
          </ac:spMkLst>
        </pc:spChg>
        <pc:picChg chg="add">
          <ac:chgData name="Alisa Imperial" userId="2487c450-ce62-4a48-b705-d6a85bd9ebda" providerId="ADAL" clId="{268D22A3-1ADC-42A2-BB81-C52D9157116B}" dt="2023-12-29T18:36:54.748" v="50" actId="26606"/>
          <ac:picMkLst>
            <pc:docMk/>
            <pc:sldMk cId="2370323590" sldId="287"/>
            <ac:picMk id="5" creationId="{F0D86DFA-F916-E0C6-FB7E-5B8ED3BCA74D}"/>
          </ac:picMkLst>
        </pc:picChg>
      </pc:sldChg>
      <pc:sldChg chg="addSp delSp modSp new mod setBg modAnim">
        <pc:chgData name="Alisa Imperial" userId="2487c450-ce62-4a48-b705-d6a85bd9ebda" providerId="ADAL" clId="{268D22A3-1ADC-42A2-BB81-C52D9157116B}" dt="2024-01-15T19:17:54.614" v="1089"/>
        <pc:sldMkLst>
          <pc:docMk/>
          <pc:sldMk cId="2768678144" sldId="288"/>
        </pc:sldMkLst>
        <pc:spChg chg="mod">
          <ac:chgData name="Alisa Imperial" userId="2487c450-ce62-4a48-b705-d6a85bd9ebda" providerId="ADAL" clId="{268D22A3-1ADC-42A2-BB81-C52D9157116B}" dt="2023-12-29T18:43:51.740" v="511" actId="26606"/>
          <ac:spMkLst>
            <pc:docMk/>
            <pc:sldMk cId="2768678144" sldId="288"/>
            <ac:spMk id="2" creationId="{E05C6282-78EA-460B-5288-DC3A81553825}"/>
          </ac:spMkLst>
        </pc:spChg>
        <pc:spChg chg="del mod">
          <ac:chgData name="Alisa Imperial" userId="2487c450-ce62-4a48-b705-d6a85bd9ebda" providerId="ADAL" clId="{268D22A3-1ADC-42A2-BB81-C52D9157116B}" dt="2023-12-29T18:43:51.740" v="511" actId="26606"/>
          <ac:spMkLst>
            <pc:docMk/>
            <pc:sldMk cId="2768678144" sldId="288"/>
            <ac:spMk id="3" creationId="{E2AF2C13-0314-5C40-E67C-C42BD545FE0F}"/>
          </ac:spMkLst>
        </pc:spChg>
        <pc:spChg chg="add">
          <ac:chgData name="Alisa Imperial" userId="2487c450-ce62-4a48-b705-d6a85bd9ebda" providerId="ADAL" clId="{268D22A3-1ADC-42A2-BB81-C52D9157116B}" dt="2023-12-29T18:43:51.740" v="511" actId="26606"/>
          <ac:spMkLst>
            <pc:docMk/>
            <pc:sldMk cId="2768678144" sldId="288"/>
            <ac:spMk id="9" creationId="{BACC6370-2D7E-4714-9D71-7542949D7D5D}"/>
          </ac:spMkLst>
        </pc:spChg>
        <pc:spChg chg="add">
          <ac:chgData name="Alisa Imperial" userId="2487c450-ce62-4a48-b705-d6a85bd9ebda" providerId="ADAL" clId="{268D22A3-1ADC-42A2-BB81-C52D9157116B}" dt="2023-12-29T18:43:51.740" v="511" actId="26606"/>
          <ac:spMkLst>
            <pc:docMk/>
            <pc:sldMk cId="2768678144" sldId="288"/>
            <ac:spMk id="11" creationId="{F68B3F68-107C-434F-AA38-110D5EA91B85}"/>
          </ac:spMkLst>
        </pc:spChg>
        <pc:spChg chg="add">
          <ac:chgData name="Alisa Imperial" userId="2487c450-ce62-4a48-b705-d6a85bd9ebda" providerId="ADAL" clId="{268D22A3-1ADC-42A2-BB81-C52D9157116B}" dt="2023-12-29T18:43:51.740" v="511" actId="26606"/>
          <ac:spMkLst>
            <pc:docMk/>
            <pc:sldMk cId="2768678144" sldId="288"/>
            <ac:spMk id="13" creationId="{AAD0DBB9-1A4B-4391-81D4-CB19F9AB918A}"/>
          </ac:spMkLst>
        </pc:spChg>
        <pc:spChg chg="add">
          <ac:chgData name="Alisa Imperial" userId="2487c450-ce62-4a48-b705-d6a85bd9ebda" providerId="ADAL" clId="{268D22A3-1ADC-42A2-BB81-C52D9157116B}" dt="2023-12-29T18:43:51.740" v="511" actId="26606"/>
          <ac:spMkLst>
            <pc:docMk/>
            <pc:sldMk cId="2768678144" sldId="288"/>
            <ac:spMk id="15" creationId="{063BBA22-50EA-4C4D-BE05-F1CE4E63AA56}"/>
          </ac:spMkLst>
        </pc:spChg>
        <pc:graphicFrameChg chg="add mod">
          <ac:chgData name="Alisa Imperial" userId="2487c450-ce62-4a48-b705-d6a85bd9ebda" providerId="ADAL" clId="{268D22A3-1ADC-42A2-BB81-C52D9157116B}" dt="2024-01-15T19:15:00.093" v="1080"/>
          <ac:graphicFrameMkLst>
            <pc:docMk/>
            <pc:sldMk cId="2768678144" sldId="288"/>
            <ac:graphicFrameMk id="5" creationId="{5C3CB47F-06E0-FABA-BFB8-FBB903490FEA}"/>
          </ac:graphicFrameMkLst>
        </pc:graphicFrameChg>
        <pc:picChg chg="add mod">
          <ac:chgData name="Alisa Imperial" userId="2487c450-ce62-4a48-b705-d6a85bd9ebda" providerId="ADAL" clId="{268D22A3-1ADC-42A2-BB81-C52D9157116B}" dt="2024-01-15T19:15:21.744" v="1085" actId="1076"/>
          <ac:picMkLst>
            <pc:docMk/>
            <pc:sldMk cId="2768678144" sldId="288"/>
            <ac:picMk id="1026" creationId="{A93C015B-04D6-6904-2E3F-EA9B77DD9858}"/>
          </ac:picMkLst>
        </pc:picChg>
      </pc:sldChg>
      <pc:sldChg chg="addSp delSp modSp new mod setBg">
        <pc:chgData name="Alisa Imperial" userId="2487c450-ce62-4a48-b705-d6a85bd9ebda" providerId="ADAL" clId="{268D22A3-1ADC-42A2-BB81-C52D9157116B}" dt="2024-01-15T20:45:11.359" v="1794" actId="27636"/>
        <pc:sldMkLst>
          <pc:docMk/>
          <pc:sldMk cId="2319074552" sldId="289"/>
        </pc:sldMkLst>
        <pc:spChg chg="mod">
          <ac:chgData name="Alisa Imperial" userId="2487c450-ce62-4a48-b705-d6a85bd9ebda" providerId="ADAL" clId="{268D22A3-1ADC-42A2-BB81-C52D9157116B}" dt="2024-01-15T20:43:08.799" v="1703" actId="403"/>
          <ac:spMkLst>
            <pc:docMk/>
            <pc:sldMk cId="2319074552" sldId="289"/>
            <ac:spMk id="2" creationId="{B30ECA18-D5BC-0867-E91F-BB5ADAFA9E97}"/>
          </ac:spMkLst>
        </pc:spChg>
        <pc:spChg chg="del">
          <ac:chgData name="Alisa Imperial" userId="2487c450-ce62-4a48-b705-d6a85bd9ebda" providerId="ADAL" clId="{268D22A3-1ADC-42A2-BB81-C52D9157116B}" dt="2023-12-29T18:42:50.558" v="485"/>
          <ac:spMkLst>
            <pc:docMk/>
            <pc:sldMk cId="2319074552" sldId="289"/>
            <ac:spMk id="3" creationId="{CC8156BD-D4A7-42CA-19D9-88D5D6D8274C}"/>
          </ac:spMkLst>
        </pc:spChg>
        <pc:spChg chg="add del">
          <ac:chgData name="Alisa Imperial" userId="2487c450-ce62-4a48-b705-d6a85bd9ebda" providerId="ADAL" clId="{268D22A3-1ADC-42A2-BB81-C52D9157116B}" dt="2023-12-29T18:44:29.491" v="515" actId="26606"/>
          <ac:spMkLst>
            <pc:docMk/>
            <pc:sldMk cId="2319074552" sldId="289"/>
            <ac:spMk id="1028" creationId="{FFB60E8C-7224-44A4-87A0-46A1711DD2ED}"/>
          </ac:spMkLst>
        </pc:spChg>
        <pc:spChg chg="add del">
          <ac:chgData name="Alisa Imperial" userId="2487c450-ce62-4a48-b705-d6a85bd9ebda" providerId="ADAL" clId="{268D22A3-1ADC-42A2-BB81-C52D9157116B}" dt="2023-12-29T18:44:29.491" v="515" actId="26606"/>
          <ac:spMkLst>
            <pc:docMk/>
            <pc:sldMk cId="2319074552" sldId="289"/>
            <ac:spMk id="1029" creationId="{5DA32751-37A2-45C0-BE94-63D375E27003}"/>
          </ac:spMkLst>
        </pc:spChg>
        <pc:spChg chg="add del">
          <ac:chgData name="Alisa Imperial" userId="2487c450-ce62-4a48-b705-d6a85bd9ebda" providerId="ADAL" clId="{268D22A3-1ADC-42A2-BB81-C52D9157116B}" dt="2023-12-29T18:44:12.476" v="513" actId="26606"/>
          <ac:spMkLst>
            <pc:docMk/>
            <pc:sldMk cId="2319074552" sldId="289"/>
            <ac:spMk id="1030" creationId="{3795F3DA-8323-BDE9-80FE-E44C7C930F39}"/>
          </ac:spMkLst>
        </pc:spChg>
        <pc:spChg chg="add del">
          <ac:chgData name="Alisa Imperial" userId="2487c450-ce62-4a48-b705-d6a85bd9ebda" providerId="ADAL" clId="{268D22A3-1ADC-42A2-BB81-C52D9157116B}" dt="2023-12-29T18:44:29.491" v="515" actId="26606"/>
          <ac:spMkLst>
            <pc:docMk/>
            <pc:sldMk cId="2319074552" sldId="289"/>
            <ac:spMk id="1031" creationId="{E659831F-0D9A-4C63-9EBB-8435B85A440F}"/>
          </ac:spMkLst>
        </pc:spChg>
        <pc:spChg chg="add del">
          <ac:chgData name="Alisa Imperial" userId="2487c450-ce62-4a48-b705-d6a85bd9ebda" providerId="ADAL" clId="{268D22A3-1ADC-42A2-BB81-C52D9157116B}" dt="2023-12-29T18:44:29.491" v="515" actId="26606"/>
          <ac:spMkLst>
            <pc:docMk/>
            <pc:sldMk cId="2319074552" sldId="289"/>
            <ac:spMk id="1032" creationId="{F9B77D70-AA25-82A8-02D4-5A5A997C03CC}"/>
          </ac:spMkLst>
        </pc:spChg>
        <pc:spChg chg="add del">
          <ac:chgData name="Alisa Imperial" userId="2487c450-ce62-4a48-b705-d6a85bd9ebda" providerId="ADAL" clId="{268D22A3-1ADC-42A2-BB81-C52D9157116B}" dt="2023-12-29T18:44:12.476" v="513" actId="26606"/>
          <ac:spMkLst>
            <pc:docMk/>
            <pc:sldMk cId="2319074552" sldId="289"/>
            <ac:spMk id="1033" creationId="{117AB3D3-3C9C-4DED-809A-78734805B895}"/>
          </ac:spMkLst>
        </pc:spChg>
        <pc:spChg chg="add del">
          <ac:chgData name="Alisa Imperial" userId="2487c450-ce62-4a48-b705-d6a85bd9ebda" providerId="ADAL" clId="{268D22A3-1ADC-42A2-BB81-C52D9157116B}" dt="2023-12-29T18:44:29.491" v="515" actId="26606"/>
          <ac:spMkLst>
            <pc:docMk/>
            <pc:sldMk cId="2319074552" sldId="289"/>
            <ac:spMk id="1034" creationId="{5A55FBCD-CD42-40F5-8A1B-3203F9CAEEAA}"/>
          </ac:spMkLst>
        </pc:spChg>
        <pc:spChg chg="add del">
          <ac:chgData name="Alisa Imperial" userId="2487c450-ce62-4a48-b705-d6a85bd9ebda" providerId="ADAL" clId="{268D22A3-1ADC-42A2-BB81-C52D9157116B}" dt="2023-12-29T18:44:12.476" v="513" actId="26606"/>
          <ac:spMkLst>
            <pc:docMk/>
            <pc:sldMk cId="2319074552" sldId="289"/>
            <ac:spMk id="1035" creationId="{3A9A4357-BD1D-4622-A4FE-766E6AB8DE84}"/>
          </ac:spMkLst>
        </pc:spChg>
        <pc:spChg chg="add">
          <ac:chgData name="Alisa Imperial" userId="2487c450-ce62-4a48-b705-d6a85bd9ebda" providerId="ADAL" clId="{268D22A3-1ADC-42A2-BB81-C52D9157116B}" dt="2023-12-29T18:44:41.797" v="516" actId="26606"/>
          <ac:spMkLst>
            <pc:docMk/>
            <pc:sldMk cId="2319074552" sldId="289"/>
            <ac:spMk id="1036" creationId="{EDDBB197-D710-4A4F-A9CA-FD2177498BE8}"/>
          </ac:spMkLst>
        </pc:spChg>
        <pc:spChg chg="add del">
          <ac:chgData name="Alisa Imperial" userId="2487c450-ce62-4a48-b705-d6a85bd9ebda" providerId="ADAL" clId="{268D22A3-1ADC-42A2-BB81-C52D9157116B}" dt="2023-12-29T18:44:12.476" v="513" actId="26606"/>
          <ac:spMkLst>
            <pc:docMk/>
            <pc:sldMk cId="2319074552" sldId="289"/>
            <ac:spMk id="1037" creationId="{E659831F-0D9A-4C63-9EBB-8435B85A440F}"/>
          </ac:spMkLst>
        </pc:spChg>
        <pc:spChg chg="add del">
          <ac:chgData name="Alisa Imperial" userId="2487c450-ce62-4a48-b705-d6a85bd9ebda" providerId="ADAL" clId="{268D22A3-1ADC-42A2-BB81-C52D9157116B}" dt="2023-12-29T18:44:12.476" v="513" actId="26606"/>
          <ac:spMkLst>
            <pc:docMk/>
            <pc:sldMk cId="2319074552" sldId="289"/>
            <ac:spMk id="1039" creationId="{E6995CE5-F890-4ABA-82A2-26507CE8D2A3}"/>
          </ac:spMkLst>
        </pc:spChg>
        <pc:spChg chg="add">
          <ac:chgData name="Alisa Imperial" userId="2487c450-ce62-4a48-b705-d6a85bd9ebda" providerId="ADAL" clId="{268D22A3-1ADC-42A2-BB81-C52D9157116B}" dt="2023-12-29T18:44:41.797" v="516" actId="26606"/>
          <ac:spMkLst>
            <pc:docMk/>
            <pc:sldMk cId="2319074552" sldId="289"/>
            <ac:spMk id="1042" creationId="{975D1CFA-2CDB-4B64-BD9F-85744E8DA12F}"/>
          </ac:spMkLst>
        </pc:spChg>
        <pc:spChg chg="add mod">
          <ac:chgData name="Alisa Imperial" userId="2487c450-ce62-4a48-b705-d6a85bd9ebda" providerId="ADAL" clId="{268D22A3-1ADC-42A2-BB81-C52D9157116B}" dt="2024-01-15T20:45:11.359" v="1794" actId="27636"/>
          <ac:spMkLst>
            <pc:docMk/>
            <pc:sldMk cId="2319074552" sldId="289"/>
            <ac:spMk id="1043" creationId="{E5A9848A-8E7E-A84A-3555-B32C8D9E14EF}"/>
          </ac:spMkLst>
        </pc:spChg>
        <pc:grpChg chg="add">
          <ac:chgData name="Alisa Imperial" userId="2487c450-ce62-4a48-b705-d6a85bd9ebda" providerId="ADAL" clId="{268D22A3-1ADC-42A2-BB81-C52D9157116B}" dt="2023-12-29T18:44:41.797" v="516" actId="26606"/>
          <ac:grpSpMkLst>
            <pc:docMk/>
            <pc:sldMk cId="2319074552" sldId="289"/>
            <ac:grpSpMk id="1044" creationId="{25EE5136-01F1-466C-962D-BA9B4C6757AA}"/>
          </ac:grpSpMkLst>
        </pc:grpChg>
        <pc:picChg chg="add mod ord">
          <ac:chgData name="Alisa Imperial" userId="2487c450-ce62-4a48-b705-d6a85bd9ebda" providerId="ADAL" clId="{268D22A3-1ADC-42A2-BB81-C52D9157116B}" dt="2024-01-15T20:39:41.111" v="1539" actId="1076"/>
          <ac:picMkLst>
            <pc:docMk/>
            <pc:sldMk cId="2319074552" sldId="289"/>
            <ac:picMk id="1026" creationId="{E2A27F30-BC7C-522B-2704-5FFEC4E69072}"/>
          </ac:picMkLst>
        </pc:picChg>
      </pc:sldChg>
      <pc:sldChg chg="addSp delSp modSp new mod setBg">
        <pc:chgData name="Alisa Imperial" userId="2487c450-ce62-4a48-b705-d6a85bd9ebda" providerId="ADAL" clId="{268D22A3-1ADC-42A2-BB81-C52D9157116B}" dt="2024-01-15T21:03:34.605" v="1914" actId="20577"/>
        <pc:sldMkLst>
          <pc:docMk/>
          <pc:sldMk cId="4039831309" sldId="290"/>
        </pc:sldMkLst>
        <pc:spChg chg="mod">
          <ac:chgData name="Alisa Imperial" userId="2487c450-ce62-4a48-b705-d6a85bd9ebda" providerId="ADAL" clId="{268D22A3-1ADC-42A2-BB81-C52D9157116B}" dt="2023-12-29T18:55:35.770" v="784" actId="26606"/>
          <ac:spMkLst>
            <pc:docMk/>
            <pc:sldMk cId="4039831309" sldId="290"/>
            <ac:spMk id="2" creationId="{0E975A18-A617-3E53-70A2-598E8A94AA6B}"/>
          </ac:spMkLst>
        </pc:spChg>
        <pc:spChg chg="mod">
          <ac:chgData name="Alisa Imperial" userId="2487c450-ce62-4a48-b705-d6a85bd9ebda" providerId="ADAL" clId="{268D22A3-1ADC-42A2-BB81-C52D9157116B}" dt="2024-01-15T21:03:34.605" v="1914" actId="20577"/>
          <ac:spMkLst>
            <pc:docMk/>
            <pc:sldMk cId="4039831309" sldId="290"/>
            <ac:spMk id="3" creationId="{B9F223A7-7089-E4BE-4E4B-73AA7972522A}"/>
          </ac:spMkLst>
        </pc:spChg>
        <pc:spChg chg="add">
          <ac:chgData name="Alisa Imperial" userId="2487c450-ce62-4a48-b705-d6a85bd9ebda" providerId="ADAL" clId="{268D22A3-1ADC-42A2-BB81-C52D9157116B}" dt="2023-12-29T18:55:35.770" v="784" actId="26606"/>
          <ac:spMkLst>
            <pc:docMk/>
            <pc:sldMk cId="4039831309" sldId="290"/>
            <ac:spMk id="2059" creationId="{A7AE9375-4664-4DB2-922D-2782A6E439AC}"/>
          </ac:spMkLst>
        </pc:spChg>
        <pc:spChg chg="add">
          <ac:chgData name="Alisa Imperial" userId="2487c450-ce62-4a48-b705-d6a85bd9ebda" providerId="ADAL" clId="{268D22A3-1ADC-42A2-BB81-C52D9157116B}" dt="2023-12-29T18:55:35.770" v="784" actId="26606"/>
          <ac:spMkLst>
            <pc:docMk/>
            <pc:sldMk cId="4039831309" sldId="290"/>
            <ac:spMk id="2063" creationId="{C87417AF-190E-4D6E-AFA6-7D3E84B0B430}"/>
          </ac:spMkLst>
        </pc:spChg>
        <pc:spChg chg="add">
          <ac:chgData name="Alisa Imperial" userId="2487c450-ce62-4a48-b705-d6a85bd9ebda" providerId="ADAL" clId="{268D22A3-1ADC-42A2-BB81-C52D9157116B}" dt="2023-12-29T18:55:35.770" v="784" actId="26606"/>
          <ac:spMkLst>
            <pc:docMk/>
            <pc:sldMk cId="4039831309" sldId="290"/>
            <ac:spMk id="2065" creationId="{80B30ED8-273E-4C07-8568-2FE5CC5C483D}"/>
          </ac:spMkLst>
        </pc:spChg>
        <pc:picChg chg="add del mod">
          <ac:chgData name="Alisa Imperial" userId="2487c450-ce62-4a48-b705-d6a85bd9ebda" providerId="ADAL" clId="{268D22A3-1ADC-42A2-BB81-C52D9157116B}" dt="2023-12-29T18:54:56.094" v="776"/>
          <ac:picMkLst>
            <pc:docMk/>
            <pc:sldMk cId="4039831309" sldId="290"/>
            <ac:picMk id="2050" creationId="{50A342BA-9294-3C32-A90E-23C6DBC66D8A}"/>
          </ac:picMkLst>
        </pc:picChg>
        <pc:picChg chg="add mod ord">
          <ac:chgData name="Alisa Imperial" userId="2487c450-ce62-4a48-b705-d6a85bd9ebda" providerId="ADAL" clId="{268D22A3-1ADC-42A2-BB81-C52D9157116B}" dt="2023-12-29T18:56:00.837" v="788" actId="1076"/>
          <ac:picMkLst>
            <pc:docMk/>
            <pc:sldMk cId="4039831309" sldId="290"/>
            <ac:picMk id="2052" creationId="{5D88A356-AB22-6091-5EDD-7CF63D774FEB}"/>
          </ac:picMkLst>
        </pc:picChg>
        <pc:picChg chg="add mod">
          <ac:chgData name="Alisa Imperial" userId="2487c450-ce62-4a48-b705-d6a85bd9ebda" providerId="ADAL" clId="{268D22A3-1ADC-42A2-BB81-C52D9157116B}" dt="2023-12-29T18:56:09.010" v="791" actId="1076"/>
          <ac:picMkLst>
            <pc:docMk/>
            <pc:sldMk cId="4039831309" sldId="290"/>
            <ac:picMk id="2054" creationId="{F3C3E403-06F7-CC16-5C8A-13A035A21ECE}"/>
          </ac:picMkLst>
        </pc:picChg>
        <pc:cxnChg chg="add">
          <ac:chgData name="Alisa Imperial" userId="2487c450-ce62-4a48-b705-d6a85bd9ebda" providerId="ADAL" clId="{268D22A3-1ADC-42A2-BB81-C52D9157116B}" dt="2023-12-29T18:55:35.770" v="784" actId="26606"/>
          <ac:cxnSpMkLst>
            <pc:docMk/>
            <pc:sldMk cId="4039831309" sldId="290"/>
            <ac:cxnSpMk id="2061" creationId="{EE504C98-6397-41C1-A8D8-2D9C4ED307E0}"/>
          </ac:cxnSpMkLst>
        </pc:cxnChg>
      </pc:sldChg>
      <pc:sldChg chg="addSp delSp modSp new mod setBg">
        <pc:chgData name="Alisa Imperial" userId="2487c450-ce62-4a48-b705-d6a85bd9ebda" providerId="ADAL" clId="{268D22A3-1ADC-42A2-BB81-C52D9157116B}" dt="2024-01-03T16:55:01.599" v="1010" actId="14100"/>
        <pc:sldMkLst>
          <pc:docMk/>
          <pc:sldMk cId="3153553593" sldId="291"/>
        </pc:sldMkLst>
        <pc:spChg chg="mod">
          <ac:chgData name="Alisa Imperial" userId="2487c450-ce62-4a48-b705-d6a85bd9ebda" providerId="ADAL" clId="{268D22A3-1ADC-42A2-BB81-C52D9157116B}" dt="2024-01-03T16:54:53.578" v="1008" actId="26606"/>
          <ac:spMkLst>
            <pc:docMk/>
            <pc:sldMk cId="3153553593" sldId="291"/>
            <ac:spMk id="2" creationId="{BF5528F9-70C0-97E4-5709-51EDDBE83821}"/>
          </ac:spMkLst>
        </pc:spChg>
        <pc:spChg chg="del">
          <ac:chgData name="Alisa Imperial" userId="2487c450-ce62-4a48-b705-d6a85bd9ebda" providerId="ADAL" clId="{268D22A3-1ADC-42A2-BB81-C52D9157116B}" dt="2024-01-03T16:52:26.425" v="981"/>
          <ac:spMkLst>
            <pc:docMk/>
            <pc:sldMk cId="3153553593" sldId="291"/>
            <ac:spMk id="3" creationId="{1C962F26-E783-D617-3AB7-EBBFD59423BA}"/>
          </ac:spMkLst>
        </pc:spChg>
        <pc:spChg chg="add del mod">
          <ac:chgData name="Alisa Imperial" userId="2487c450-ce62-4a48-b705-d6a85bd9ebda" providerId="ADAL" clId="{268D22A3-1ADC-42A2-BB81-C52D9157116B}" dt="2024-01-03T16:53:32.219" v="988" actId="22"/>
          <ac:spMkLst>
            <pc:docMk/>
            <pc:sldMk cId="3153553593" sldId="291"/>
            <ac:spMk id="4" creationId="{74B50F60-FC6E-7303-DB1F-2CA37E442C5D}"/>
          </ac:spMkLst>
        </pc:spChg>
        <pc:spChg chg="add">
          <ac:chgData name="Alisa Imperial" userId="2487c450-ce62-4a48-b705-d6a85bd9ebda" providerId="ADAL" clId="{268D22A3-1ADC-42A2-BB81-C52D9157116B}" dt="2024-01-03T16:54:53.578" v="1008" actId="26606"/>
          <ac:spMkLst>
            <pc:docMk/>
            <pc:sldMk cId="3153553593" sldId="291"/>
            <ac:spMk id="11" creationId="{6753252F-4873-4F63-801D-CC719279A7D5}"/>
          </ac:spMkLst>
        </pc:spChg>
        <pc:spChg chg="add">
          <ac:chgData name="Alisa Imperial" userId="2487c450-ce62-4a48-b705-d6a85bd9ebda" providerId="ADAL" clId="{268D22A3-1ADC-42A2-BB81-C52D9157116B}" dt="2024-01-03T16:54:53.578" v="1008" actId="26606"/>
          <ac:spMkLst>
            <pc:docMk/>
            <pc:sldMk cId="3153553593" sldId="291"/>
            <ac:spMk id="13" creationId="{047C8CCB-F95D-4249-92DD-651249D3535A}"/>
          </ac:spMkLst>
        </pc:spChg>
        <pc:spChg chg="add del">
          <ac:chgData name="Alisa Imperial" userId="2487c450-ce62-4a48-b705-d6a85bd9ebda" providerId="ADAL" clId="{268D22A3-1ADC-42A2-BB81-C52D9157116B}" dt="2024-01-03T16:52:57.134" v="985" actId="26606"/>
          <ac:spMkLst>
            <pc:docMk/>
            <pc:sldMk cId="3153553593" sldId="291"/>
            <ac:spMk id="4103" creationId="{16C5FA50-8D52-4617-AF91-5C7B1C8352F1}"/>
          </ac:spMkLst>
        </pc:spChg>
        <pc:spChg chg="add del">
          <ac:chgData name="Alisa Imperial" userId="2487c450-ce62-4a48-b705-d6a85bd9ebda" providerId="ADAL" clId="{268D22A3-1ADC-42A2-BB81-C52D9157116B}" dt="2024-01-03T16:52:57.134" v="985" actId="26606"/>
          <ac:spMkLst>
            <pc:docMk/>
            <pc:sldMk cId="3153553593" sldId="291"/>
            <ac:spMk id="4105" creationId="{E223798C-12AD-4B0C-A50C-D676347D67CF}"/>
          </ac:spMkLst>
        </pc:spChg>
        <pc:picChg chg="add mod ord modCrop">
          <ac:chgData name="Alisa Imperial" userId="2487c450-ce62-4a48-b705-d6a85bd9ebda" providerId="ADAL" clId="{268D22A3-1ADC-42A2-BB81-C52D9157116B}" dt="2024-01-03T16:55:01.599" v="1010" actId="14100"/>
          <ac:picMkLst>
            <pc:docMk/>
            <pc:sldMk cId="3153553593" sldId="291"/>
            <ac:picMk id="6" creationId="{14789E4C-FE79-FDFA-2045-932BB2F46602}"/>
          </ac:picMkLst>
        </pc:picChg>
        <pc:picChg chg="add del mod">
          <ac:chgData name="Alisa Imperial" userId="2487c450-ce62-4a48-b705-d6a85bd9ebda" providerId="ADAL" clId="{268D22A3-1ADC-42A2-BB81-C52D9157116B}" dt="2024-01-03T16:53:04.089" v="987" actId="21"/>
          <ac:picMkLst>
            <pc:docMk/>
            <pc:sldMk cId="3153553593" sldId="291"/>
            <ac:picMk id="4098" creationId="{8E1D5D84-BC8D-EAAE-9CB9-013A9212A180}"/>
          </ac:picMkLst>
        </pc:picChg>
      </pc:sldChg>
      <pc:sldChg chg="addSp delSp modSp new mod setBg modAnim">
        <pc:chgData name="Alisa Imperial" userId="2487c450-ce62-4a48-b705-d6a85bd9ebda" providerId="ADAL" clId="{268D22A3-1ADC-42A2-BB81-C52D9157116B}" dt="2024-01-15T21:25:38.309" v="1987" actId="1076"/>
        <pc:sldMkLst>
          <pc:docMk/>
          <pc:sldMk cId="2842980566" sldId="292"/>
        </pc:sldMkLst>
        <pc:spChg chg="mod">
          <ac:chgData name="Alisa Imperial" userId="2487c450-ce62-4a48-b705-d6a85bd9ebda" providerId="ADAL" clId="{268D22A3-1ADC-42A2-BB81-C52D9157116B}" dt="2024-01-15T19:28:15.600" v="1248" actId="14100"/>
          <ac:spMkLst>
            <pc:docMk/>
            <pc:sldMk cId="2842980566" sldId="292"/>
            <ac:spMk id="2" creationId="{5B2D7900-8494-01C3-58BE-AF791131CAFE}"/>
          </ac:spMkLst>
        </pc:spChg>
        <pc:spChg chg="mod">
          <ac:chgData name="Alisa Imperial" userId="2487c450-ce62-4a48-b705-d6a85bd9ebda" providerId="ADAL" clId="{268D22A3-1ADC-42A2-BB81-C52D9157116B}" dt="2024-01-15T19:47:52.178" v="1428" actId="20577"/>
          <ac:spMkLst>
            <pc:docMk/>
            <pc:sldMk cId="2842980566" sldId="292"/>
            <ac:spMk id="3" creationId="{4A185994-BC3D-47CE-052F-7C2EBE3D2399}"/>
          </ac:spMkLst>
        </pc:spChg>
        <pc:spChg chg="add">
          <ac:chgData name="Alisa Imperial" userId="2487c450-ce62-4a48-b705-d6a85bd9ebda" providerId="ADAL" clId="{268D22A3-1ADC-42A2-BB81-C52D9157116B}" dt="2024-01-15T19:26:09.198" v="1234" actId="26606"/>
          <ac:spMkLst>
            <pc:docMk/>
            <pc:sldMk cId="2842980566" sldId="292"/>
            <ac:spMk id="2057" creationId="{B9D7E975-9161-4F2D-AC53-69E1912F6B5D}"/>
          </ac:spMkLst>
        </pc:spChg>
        <pc:spChg chg="add">
          <ac:chgData name="Alisa Imperial" userId="2487c450-ce62-4a48-b705-d6a85bd9ebda" providerId="ADAL" clId="{268D22A3-1ADC-42A2-BB81-C52D9157116B}" dt="2024-01-15T19:26:09.198" v="1234" actId="26606"/>
          <ac:spMkLst>
            <pc:docMk/>
            <pc:sldMk cId="2842980566" sldId="292"/>
            <ac:spMk id="2059" creationId="{827DC2C4-B485-428A-BF4A-472D2967F47F}"/>
          </ac:spMkLst>
        </pc:spChg>
        <pc:spChg chg="add">
          <ac:chgData name="Alisa Imperial" userId="2487c450-ce62-4a48-b705-d6a85bd9ebda" providerId="ADAL" clId="{268D22A3-1ADC-42A2-BB81-C52D9157116B}" dt="2024-01-15T19:26:09.198" v="1234" actId="26606"/>
          <ac:spMkLst>
            <pc:docMk/>
            <pc:sldMk cId="2842980566" sldId="292"/>
            <ac:spMk id="2061" creationId="{463E6235-1649-4B47-9862-4026FC473B6F}"/>
          </ac:spMkLst>
        </pc:spChg>
        <pc:picChg chg="add del mod">
          <ac:chgData name="Alisa Imperial" userId="2487c450-ce62-4a48-b705-d6a85bd9ebda" providerId="ADAL" clId="{268D22A3-1ADC-42A2-BB81-C52D9157116B}" dt="2024-01-15T19:24:59.819" v="1225"/>
          <ac:picMkLst>
            <pc:docMk/>
            <pc:sldMk cId="2842980566" sldId="292"/>
            <ac:picMk id="2050" creationId="{6ED80DF9-DA37-9DBD-7EFD-0F441B8E4FA5}"/>
          </ac:picMkLst>
        </pc:picChg>
        <pc:picChg chg="add mod ord">
          <ac:chgData name="Alisa Imperial" userId="2487c450-ce62-4a48-b705-d6a85bd9ebda" providerId="ADAL" clId="{268D22A3-1ADC-42A2-BB81-C52D9157116B}" dt="2024-01-15T21:08:23.297" v="1955" actId="1076"/>
          <ac:picMkLst>
            <pc:docMk/>
            <pc:sldMk cId="2842980566" sldId="292"/>
            <ac:picMk id="2052" creationId="{B197A8BF-7BB8-3BD0-2A44-11FAD3924981}"/>
          </ac:picMkLst>
        </pc:picChg>
        <pc:picChg chg="add mod">
          <ac:chgData name="Alisa Imperial" userId="2487c450-ce62-4a48-b705-d6a85bd9ebda" providerId="ADAL" clId="{268D22A3-1ADC-42A2-BB81-C52D9157116B}" dt="2024-01-15T21:25:38.309" v="1987" actId="1076"/>
          <ac:picMkLst>
            <pc:docMk/>
            <pc:sldMk cId="2842980566" sldId="292"/>
            <ac:picMk id="2054" creationId="{00B02191-9D15-9854-95BC-6F50D4E1C166}"/>
          </ac:picMkLst>
        </pc:picChg>
      </pc:sldChg>
      <pc:sldChg chg="addSp delSp modSp new mod">
        <pc:chgData name="Alisa Imperial" userId="2487c450-ce62-4a48-b705-d6a85bd9ebda" providerId="ADAL" clId="{268D22A3-1ADC-42A2-BB81-C52D9157116B}" dt="2024-01-15T20:04:40.672" v="1519" actId="1076"/>
        <pc:sldMkLst>
          <pc:docMk/>
          <pc:sldMk cId="357584800" sldId="293"/>
        </pc:sldMkLst>
        <pc:spChg chg="del">
          <ac:chgData name="Alisa Imperial" userId="2487c450-ce62-4a48-b705-d6a85bd9ebda" providerId="ADAL" clId="{268D22A3-1ADC-42A2-BB81-C52D9157116B}" dt="2024-01-15T20:00:05.960" v="1465" actId="21"/>
          <ac:spMkLst>
            <pc:docMk/>
            <pc:sldMk cId="357584800" sldId="293"/>
            <ac:spMk id="2" creationId="{3DB64A43-84F6-7437-2B55-1F032EF3B822}"/>
          </ac:spMkLst>
        </pc:spChg>
        <pc:spChg chg="del mod">
          <ac:chgData name="Alisa Imperial" userId="2487c450-ce62-4a48-b705-d6a85bd9ebda" providerId="ADAL" clId="{268D22A3-1ADC-42A2-BB81-C52D9157116B}" dt="2024-01-15T19:57:39.106" v="1442" actId="22"/>
          <ac:spMkLst>
            <pc:docMk/>
            <pc:sldMk cId="357584800" sldId="293"/>
            <ac:spMk id="3" creationId="{DF8F363D-1C3C-F577-0133-F70F59DB8BEB}"/>
          </ac:spMkLst>
        </pc:spChg>
        <pc:spChg chg="add del mod ord">
          <ac:chgData name="Alisa Imperial" userId="2487c450-ce62-4a48-b705-d6a85bd9ebda" providerId="ADAL" clId="{268D22A3-1ADC-42A2-BB81-C52D9157116B}" dt="2024-01-15T20:03:04.429" v="1495" actId="21"/>
          <ac:spMkLst>
            <pc:docMk/>
            <pc:sldMk cId="357584800" sldId="293"/>
            <ac:spMk id="8" creationId="{13873607-1A21-2174-C528-B4E8EA85D432}"/>
          </ac:spMkLst>
        </pc:spChg>
        <pc:spChg chg="add mod ord">
          <ac:chgData name="Alisa Imperial" userId="2487c450-ce62-4a48-b705-d6a85bd9ebda" providerId="ADAL" clId="{268D22A3-1ADC-42A2-BB81-C52D9157116B}" dt="2024-01-15T20:04:14.925" v="1508" actId="207"/>
          <ac:spMkLst>
            <pc:docMk/>
            <pc:sldMk cId="357584800" sldId="293"/>
            <ac:spMk id="9" creationId="{1CE01228-3B95-6D5F-9614-6BB4A7B8558F}"/>
          </ac:spMkLst>
        </pc:spChg>
        <pc:picChg chg="add mod ord modCrop">
          <ac:chgData name="Alisa Imperial" userId="2487c450-ce62-4a48-b705-d6a85bd9ebda" providerId="ADAL" clId="{268D22A3-1ADC-42A2-BB81-C52D9157116B}" dt="2024-01-15T20:04:28.984" v="1513" actId="14861"/>
          <ac:picMkLst>
            <pc:docMk/>
            <pc:sldMk cId="357584800" sldId="293"/>
            <ac:picMk id="5" creationId="{E77539F7-F859-C4C2-028B-F885C400137B}"/>
          </ac:picMkLst>
        </pc:picChg>
        <pc:picChg chg="add mod modCrop">
          <ac:chgData name="Alisa Imperial" userId="2487c450-ce62-4a48-b705-d6a85bd9ebda" providerId="ADAL" clId="{268D22A3-1ADC-42A2-BB81-C52D9157116B}" dt="2024-01-15T20:04:40.672" v="1519" actId="1076"/>
          <ac:picMkLst>
            <pc:docMk/>
            <pc:sldMk cId="357584800" sldId="293"/>
            <ac:picMk id="7" creationId="{469B7C45-50EC-0B4E-918F-BFE3E1876ECB}"/>
          </ac:picMkLst>
        </pc:picChg>
      </pc:sldChg>
      <pc:sldChg chg="addSp delSp modSp new mod modAnim">
        <pc:chgData name="Alisa Imperial" userId="2487c450-ce62-4a48-b705-d6a85bd9ebda" providerId="ADAL" clId="{268D22A3-1ADC-42A2-BB81-C52D9157116B}" dt="2024-01-15T21:17:42.438" v="1986" actId="14100"/>
        <pc:sldMkLst>
          <pc:docMk/>
          <pc:sldMk cId="902092290" sldId="294"/>
        </pc:sldMkLst>
        <pc:spChg chg="mod">
          <ac:chgData name="Alisa Imperial" userId="2487c450-ce62-4a48-b705-d6a85bd9ebda" providerId="ADAL" clId="{268D22A3-1ADC-42A2-BB81-C52D9157116B}" dt="2024-01-15T21:17:18.635" v="1981" actId="1076"/>
          <ac:spMkLst>
            <pc:docMk/>
            <pc:sldMk cId="902092290" sldId="294"/>
            <ac:spMk id="2" creationId="{167F0F92-E11C-9397-5B32-89C7A57BADE7}"/>
          </ac:spMkLst>
        </pc:spChg>
        <pc:spChg chg="del">
          <ac:chgData name="Alisa Imperial" userId="2487c450-ce62-4a48-b705-d6a85bd9ebda" providerId="ADAL" clId="{268D22A3-1ADC-42A2-BB81-C52D9157116B}" dt="2024-01-15T21:17:13.302" v="1979" actId="21"/>
          <ac:spMkLst>
            <pc:docMk/>
            <pc:sldMk cId="902092290" sldId="294"/>
            <ac:spMk id="3" creationId="{04FA8B0F-574A-C6DE-3B83-74A84619019D}"/>
          </ac:spMkLst>
        </pc:spChg>
        <pc:spChg chg="del">
          <ac:chgData name="Alisa Imperial" userId="2487c450-ce62-4a48-b705-d6a85bd9ebda" providerId="ADAL" clId="{268D22A3-1ADC-42A2-BB81-C52D9157116B}" dt="2024-01-15T21:17:15.621" v="1980" actId="21"/>
          <ac:spMkLst>
            <pc:docMk/>
            <pc:sldMk cId="902092290" sldId="294"/>
            <ac:spMk id="4" creationId="{06CE269D-3A87-8D30-84A5-1D871D50FE4D}"/>
          </ac:spMkLst>
        </pc:spChg>
        <pc:spChg chg="del">
          <ac:chgData name="Alisa Imperial" userId="2487c450-ce62-4a48-b705-d6a85bd9ebda" providerId="ADAL" clId="{268D22A3-1ADC-42A2-BB81-C52D9157116B}" dt="2024-01-15T21:17:07.336" v="1977" actId="21"/>
          <ac:spMkLst>
            <pc:docMk/>
            <pc:sldMk cId="902092290" sldId="294"/>
            <ac:spMk id="5" creationId="{55A75D69-6BB2-55A6-EB6F-F0E60B948C39}"/>
          </ac:spMkLst>
        </pc:spChg>
        <pc:spChg chg="del">
          <ac:chgData name="Alisa Imperial" userId="2487c450-ce62-4a48-b705-d6a85bd9ebda" providerId="ADAL" clId="{268D22A3-1ADC-42A2-BB81-C52D9157116B}" dt="2024-01-15T21:17:10.409" v="1978" actId="21"/>
          <ac:spMkLst>
            <pc:docMk/>
            <pc:sldMk cId="902092290" sldId="294"/>
            <ac:spMk id="6" creationId="{EC849475-5748-8436-9FD1-26F95CCF82FC}"/>
          </ac:spMkLst>
        </pc:spChg>
        <pc:spChg chg="del">
          <ac:chgData name="Alisa Imperial" userId="2487c450-ce62-4a48-b705-d6a85bd9ebda" providerId="ADAL" clId="{268D22A3-1ADC-42A2-BB81-C52D9157116B}" dt="2024-01-15T21:17:04.984" v="1976" actId="21"/>
          <ac:spMkLst>
            <pc:docMk/>
            <pc:sldMk cId="902092290" sldId="294"/>
            <ac:spMk id="7" creationId="{8705A52D-0D95-FEA3-3A69-485CC5A2102D}"/>
          </ac:spMkLst>
        </pc:spChg>
        <pc:spChg chg="del">
          <ac:chgData name="Alisa Imperial" userId="2487c450-ce62-4a48-b705-d6a85bd9ebda" providerId="ADAL" clId="{268D22A3-1ADC-42A2-BB81-C52D9157116B}" dt="2024-01-15T21:17:02.432" v="1975" actId="21"/>
          <ac:spMkLst>
            <pc:docMk/>
            <pc:sldMk cId="902092290" sldId="294"/>
            <ac:spMk id="8" creationId="{0BFBC965-CC6E-5773-B3B7-7D19CD9A4702}"/>
          </ac:spMkLst>
        </pc:spChg>
        <pc:picChg chg="add mod">
          <ac:chgData name="Alisa Imperial" userId="2487c450-ce62-4a48-b705-d6a85bd9ebda" providerId="ADAL" clId="{268D22A3-1ADC-42A2-BB81-C52D9157116B}" dt="2024-01-15T21:17:42.438" v="1986" actId="14100"/>
          <ac:picMkLst>
            <pc:docMk/>
            <pc:sldMk cId="902092290" sldId="294"/>
            <ac:picMk id="9" creationId="{13A6C3B5-FF68-9061-6568-352F4E7C8D19}"/>
          </ac:picMkLst>
        </pc:pic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65838B5-93FF-49E6-ACD0-89FFFB5E08A4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accent1_2" csCatId="accent1" phldr="1"/>
      <dgm:spPr/>
      <dgm:t>
        <a:bodyPr/>
        <a:lstStyle/>
        <a:p>
          <a:endParaRPr lang="en-US"/>
        </a:p>
      </dgm:t>
    </dgm:pt>
    <dgm:pt modelId="{8094A89F-2A14-40F1-8286-54306AF8C814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Healthy banter</a:t>
          </a:r>
        </a:p>
      </dgm:t>
    </dgm:pt>
    <dgm:pt modelId="{0BD1F526-C32C-4DD9-B6A8-8EED954045FE}" type="parTrans" cxnId="{BDB6E361-5DC5-4C2B-93E4-4C9769B52F1A}">
      <dgm:prSet/>
      <dgm:spPr/>
      <dgm:t>
        <a:bodyPr/>
        <a:lstStyle/>
        <a:p>
          <a:endParaRPr lang="en-US"/>
        </a:p>
      </dgm:t>
    </dgm:pt>
    <dgm:pt modelId="{1C99A409-D41C-49F4-902E-C5F62FEC860B}" type="sibTrans" cxnId="{BDB6E361-5DC5-4C2B-93E4-4C9769B52F1A}">
      <dgm:prSet/>
      <dgm:spPr/>
      <dgm:t>
        <a:bodyPr/>
        <a:lstStyle/>
        <a:p>
          <a:endParaRPr lang="en-US"/>
        </a:p>
      </dgm:t>
    </dgm:pt>
    <dgm:pt modelId="{6129DB4F-1718-4DAC-8E62-9B944859944D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Clean fun</a:t>
          </a:r>
        </a:p>
      </dgm:t>
    </dgm:pt>
    <dgm:pt modelId="{B9521EE4-162D-4BAD-8C8F-06F0AB81D69B}" type="parTrans" cxnId="{580A945D-D052-4F6F-B35F-848EA6C00F57}">
      <dgm:prSet/>
      <dgm:spPr/>
      <dgm:t>
        <a:bodyPr/>
        <a:lstStyle/>
        <a:p>
          <a:endParaRPr lang="en-US"/>
        </a:p>
      </dgm:t>
    </dgm:pt>
    <dgm:pt modelId="{59B57FF1-C7BB-47D1-AB9A-C67F5CF531BA}" type="sibTrans" cxnId="{580A945D-D052-4F6F-B35F-848EA6C00F57}">
      <dgm:prSet/>
      <dgm:spPr/>
      <dgm:t>
        <a:bodyPr/>
        <a:lstStyle/>
        <a:p>
          <a:endParaRPr lang="en-US"/>
        </a:p>
      </dgm:t>
    </dgm:pt>
    <dgm:pt modelId="{439D8348-A6F9-441F-9A4A-06271DEF408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Building &amp; Making Memories</a:t>
          </a:r>
        </a:p>
      </dgm:t>
    </dgm:pt>
    <dgm:pt modelId="{D5E429BB-7CA5-45DA-BE9C-AE4E713AB4E9}" type="parTrans" cxnId="{58F79AE3-5514-49CA-A651-029EB514896A}">
      <dgm:prSet/>
      <dgm:spPr/>
      <dgm:t>
        <a:bodyPr/>
        <a:lstStyle/>
        <a:p>
          <a:endParaRPr lang="en-US"/>
        </a:p>
      </dgm:t>
    </dgm:pt>
    <dgm:pt modelId="{45D69FC4-A9A2-45DD-8441-E11B382685C0}" type="sibTrans" cxnId="{58F79AE3-5514-49CA-A651-029EB514896A}">
      <dgm:prSet/>
      <dgm:spPr/>
      <dgm:t>
        <a:bodyPr/>
        <a:lstStyle/>
        <a:p>
          <a:endParaRPr lang="en-US"/>
        </a:p>
      </dgm:t>
    </dgm:pt>
    <dgm:pt modelId="{317F418A-F06B-4097-8271-281B78E80B8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Team Sport; growth is the key; setting goals makes magic</a:t>
          </a:r>
        </a:p>
      </dgm:t>
    </dgm:pt>
    <dgm:pt modelId="{87356DD6-E8B0-4ED5-8A28-5E0D62057F6C}" type="parTrans" cxnId="{A6958DFE-B960-485C-B264-158EB448D3FA}">
      <dgm:prSet/>
      <dgm:spPr/>
      <dgm:t>
        <a:bodyPr/>
        <a:lstStyle/>
        <a:p>
          <a:endParaRPr lang="en-US"/>
        </a:p>
      </dgm:t>
    </dgm:pt>
    <dgm:pt modelId="{00E99DD5-02B3-43F8-B0E9-60659F908822}" type="sibTrans" cxnId="{A6958DFE-B960-485C-B264-158EB448D3FA}">
      <dgm:prSet/>
      <dgm:spPr/>
      <dgm:t>
        <a:bodyPr/>
        <a:lstStyle/>
        <a:p>
          <a:endParaRPr lang="en-US"/>
        </a:p>
      </dgm:t>
    </dgm:pt>
    <dgm:pt modelId="{62D05CF8-F0A7-4B3B-A302-F7D4DDD3B52D}" type="pres">
      <dgm:prSet presAssocID="{565838B5-93FF-49E6-ACD0-89FFFB5E08A4}" presName="root" presStyleCnt="0">
        <dgm:presLayoutVars>
          <dgm:dir/>
          <dgm:resizeHandles val="exact"/>
        </dgm:presLayoutVars>
      </dgm:prSet>
      <dgm:spPr/>
    </dgm:pt>
    <dgm:pt modelId="{EB9EBD14-F034-4B96-A8A4-E7BCC25A438C}" type="pres">
      <dgm:prSet presAssocID="{8094A89F-2A14-40F1-8286-54306AF8C814}" presName="compNode" presStyleCnt="0"/>
      <dgm:spPr/>
    </dgm:pt>
    <dgm:pt modelId="{B50FAFD7-8F1E-4B65-8609-A3C4E51A20DC}" type="pres">
      <dgm:prSet presAssocID="{8094A89F-2A14-40F1-8286-54306AF8C814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pple"/>
        </a:ext>
      </dgm:extLst>
    </dgm:pt>
    <dgm:pt modelId="{512C48B6-D973-4ECB-A424-E1FBC9CA1EFC}" type="pres">
      <dgm:prSet presAssocID="{8094A89F-2A14-40F1-8286-54306AF8C814}" presName="spaceRect" presStyleCnt="0"/>
      <dgm:spPr/>
    </dgm:pt>
    <dgm:pt modelId="{32DC555D-4BD6-41D5-855B-F7557CC70AE5}" type="pres">
      <dgm:prSet presAssocID="{8094A89F-2A14-40F1-8286-54306AF8C814}" presName="textRect" presStyleLbl="revTx" presStyleIdx="0" presStyleCnt="4">
        <dgm:presLayoutVars>
          <dgm:chMax val="1"/>
          <dgm:chPref val="1"/>
        </dgm:presLayoutVars>
      </dgm:prSet>
      <dgm:spPr/>
    </dgm:pt>
    <dgm:pt modelId="{A927C43B-63BF-433D-8E56-6222175D3479}" type="pres">
      <dgm:prSet presAssocID="{1C99A409-D41C-49F4-902E-C5F62FEC860B}" presName="sibTrans" presStyleCnt="0"/>
      <dgm:spPr/>
    </dgm:pt>
    <dgm:pt modelId="{BE4AFE3B-C28D-45B9-AFCE-64A46B73F42F}" type="pres">
      <dgm:prSet presAssocID="{6129DB4F-1718-4DAC-8E62-9B944859944D}" presName="compNode" presStyleCnt="0"/>
      <dgm:spPr/>
    </dgm:pt>
    <dgm:pt modelId="{004B163D-EB31-4976-B8BB-75AACD4A5615}" type="pres">
      <dgm:prSet presAssocID="{6129DB4F-1718-4DAC-8E62-9B944859944D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miling Face with No Fill"/>
        </a:ext>
      </dgm:extLst>
    </dgm:pt>
    <dgm:pt modelId="{1ABE4064-7118-46F5-AFAC-9E92278D0B32}" type="pres">
      <dgm:prSet presAssocID="{6129DB4F-1718-4DAC-8E62-9B944859944D}" presName="spaceRect" presStyleCnt="0"/>
      <dgm:spPr/>
    </dgm:pt>
    <dgm:pt modelId="{89FA4951-EA28-4825-8781-8FECF679BD31}" type="pres">
      <dgm:prSet presAssocID="{6129DB4F-1718-4DAC-8E62-9B944859944D}" presName="textRect" presStyleLbl="revTx" presStyleIdx="1" presStyleCnt="4">
        <dgm:presLayoutVars>
          <dgm:chMax val="1"/>
          <dgm:chPref val="1"/>
        </dgm:presLayoutVars>
      </dgm:prSet>
      <dgm:spPr/>
    </dgm:pt>
    <dgm:pt modelId="{EBCEE5E6-A250-4FC3-8FCE-14C0936D4ADD}" type="pres">
      <dgm:prSet presAssocID="{59B57FF1-C7BB-47D1-AB9A-C67F5CF531BA}" presName="sibTrans" presStyleCnt="0"/>
      <dgm:spPr/>
    </dgm:pt>
    <dgm:pt modelId="{6D1524AD-1E1E-461D-85EB-59CD35AF956F}" type="pres">
      <dgm:prSet presAssocID="{439D8348-A6F9-441F-9A4A-06271DEF4080}" presName="compNode" presStyleCnt="0"/>
      <dgm:spPr/>
    </dgm:pt>
    <dgm:pt modelId="{0D686F6C-51BE-4C5A-B739-81EFEEF927D2}" type="pres">
      <dgm:prSet presAssocID="{439D8348-A6F9-441F-9A4A-06271DEF4080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Images"/>
        </a:ext>
      </dgm:extLst>
    </dgm:pt>
    <dgm:pt modelId="{5AADFF62-76C8-4F20-A991-4165ED9A2047}" type="pres">
      <dgm:prSet presAssocID="{439D8348-A6F9-441F-9A4A-06271DEF4080}" presName="spaceRect" presStyleCnt="0"/>
      <dgm:spPr/>
    </dgm:pt>
    <dgm:pt modelId="{6FEF7DD6-E7A4-40E8-8396-31F96E91141F}" type="pres">
      <dgm:prSet presAssocID="{439D8348-A6F9-441F-9A4A-06271DEF4080}" presName="textRect" presStyleLbl="revTx" presStyleIdx="2" presStyleCnt="4">
        <dgm:presLayoutVars>
          <dgm:chMax val="1"/>
          <dgm:chPref val="1"/>
        </dgm:presLayoutVars>
      </dgm:prSet>
      <dgm:spPr/>
    </dgm:pt>
    <dgm:pt modelId="{8558F210-5B0A-44BC-B082-DC36D7CE8D81}" type="pres">
      <dgm:prSet presAssocID="{45D69FC4-A9A2-45DD-8441-E11B382685C0}" presName="sibTrans" presStyleCnt="0"/>
      <dgm:spPr/>
    </dgm:pt>
    <dgm:pt modelId="{6DFD65E9-3D58-4096-98A6-A4047F466AE1}" type="pres">
      <dgm:prSet presAssocID="{317F418A-F06B-4097-8271-281B78E80B89}" presName="compNode" presStyleCnt="0"/>
      <dgm:spPr/>
    </dgm:pt>
    <dgm:pt modelId="{D3742ABF-C2B7-45D3-8560-E33BAD30B586}" type="pres">
      <dgm:prSet presAssocID="{317F418A-F06B-4097-8271-281B78E80B89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ricket"/>
        </a:ext>
      </dgm:extLst>
    </dgm:pt>
    <dgm:pt modelId="{63AE93F3-64BE-4E73-8ED0-FFB2782A3C36}" type="pres">
      <dgm:prSet presAssocID="{317F418A-F06B-4097-8271-281B78E80B89}" presName="spaceRect" presStyleCnt="0"/>
      <dgm:spPr/>
    </dgm:pt>
    <dgm:pt modelId="{3E6F2078-B9FF-4FFA-8CD8-4059CCA3406C}" type="pres">
      <dgm:prSet presAssocID="{317F418A-F06B-4097-8271-281B78E80B89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268F0037-141E-423F-ACC4-E47E12C13D75}" type="presOf" srcId="{565838B5-93FF-49E6-ACD0-89FFFB5E08A4}" destId="{62D05CF8-F0A7-4B3B-A302-F7D4DDD3B52D}" srcOrd="0" destOrd="0" presId="urn:microsoft.com/office/officeart/2018/2/layout/IconLabelList"/>
    <dgm:cxn modelId="{580A945D-D052-4F6F-B35F-848EA6C00F57}" srcId="{565838B5-93FF-49E6-ACD0-89FFFB5E08A4}" destId="{6129DB4F-1718-4DAC-8E62-9B944859944D}" srcOrd="1" destOrd="0" parTransId="{B9521EE4-162D-4BAD-8C8F-06F0AB81D69B}" sibTransId="{59B57FF1-C7BB-47D1-AB9A-C67F5CF531BA}"/>
    <dgm:cxn modelId="{BDB6E361-5DC5-4C2B-93E4-4C9769B52F1A}" srcId="{565838B5-93FF-49E6-ACD0-89FFFB5E08A4}" destId="{8094A89F-2A14-40F1-8286-54306AF8C814}" srcOrd="0" destOrd="0" parTransId="{0BD1F526-C32C-4DD9-B6A8-8EED954045FE}" sibTransId="{1C99A409-D41C-49F4-902E-C5F62FEC860B}"/>
    <dgm:cxn modelId="{E50DEE61-EC6E-4E1F-A0A2-72C25A84E6A7}" type="presOf" srcId="{317F418A-F06B-4097-8271-281B78E80B89}" destId="{3E6F2078-B9FF-4FFA-8CD8-4059CCA3406C}" srcOrd="0" destOrd="0" presId="urn:microsoft.com/office/officeart/2018/2/layout/IconLabelList"/>
    <dgm:cxn modelId="{4BB0776B-27F1-424B-B5CD-562FAC01E58E}" type="presOf" srcId="{6129DB4F-1718-4DAC-8E62-9B944859944D}" destId="{89FA4951-EA28-4825-8781-8FECF679BD31}" srcOrd="0" destOrd="0" presId="urn:microsoft.com/office/officeart/2018/2/layout/IconLabelList"/>
    <dgm:cxn modelId="{6EC57A4C-B0DB-4155-9202-D86A2FEF396D}" type="presOf" srcId="{8094A89F-2A14-40F1-8286-54306AF8C814}" destId="{32DC555D-4BD6-41D5-855B-F7557CC70AE5}" srcOrd="0" destOrd="0" presId="urn:microsoft.com/office/officeart/2018/2/layout/IconLabelList"/>
    <dgm:cxn modelId="{58F79AE3-5514-49CA-A651-029EB514896A}" srcId="{565838B5-93FF-49E6-ACD0-89FFFB5E08A4}" destId="{439D8348-A6F9-441F-9A4A-06271DEF4080}" srcOrd="2" destOrd="0" parTransId="{D5E429BB-7CA5-45DA-BE9C-AE4E713AB4E9}" sibTransId="{45D69FC4-A9A2-45DD-8441-E11B382685C0}"/>
    <dgm:cxn modelId="{763C11EB-7C48-42CF-A167-953B91008BA7}" type="presOf" srcId="{439D8348-A6F9-441F-9A4A-06271DEF4080}" destId="{6FEF7DD6-E7A4-40E8-8396-31F96E91141F}" srcOrd="0" destOrd="0" presId="urn:microsoft.com/office/officeart/2018/2/layout/IconLabelList"/>
    <dgm:cxn modelId="{A6958DFE-B960-485C-B264-158EB448D3FA}" srcId="{565838B5-93FF-49E6-ACD0-89FFFB5E08A4}" destId="{317F418A-F06B-4097-8271-281B78E80B89}" srcOrd="3" destOrd="0" parTransId="{87356DD6-E8B0-4ED5-8A28-5E0D62057F6C}" sibTransId="{00E99DD5-02B3-43F8-B0E9-60659F908822}"/>
    <dgm:cxn modelId="{C678F2D0-B095-4468-B490-314E785A7F6C}" type="presParOf" srcId="{62D05CF8-F0A7-4B3B-A302-F7D4DDD3B52D}" destId="{EB9EBD14-F034-4B96-A8A4-E7BCC25A438C}" srcOrd="0" destOrd="0" presId="urn:microsoft.com/office/officeart/2018/2/layout/IconLabelList"/>
    <dgm:cxn modelId="{E49DFFE6-026C-465E-9335-D754FB1C5452}" type="presParOf" srcId="{EB9EBD14-F034-4B96-A8A4-E7BCC25A438C}" destId="{B50FAFD7-8F1E-4B65-8609-A3C4E51A20DC}" srcOrd="0" destOrd="0" presId="urn:microsoft.com/office/officeart/2018/2/layout/IconLabelList"/>
    <dgm:cxn modelId="{E71CEC90-608F-4384-A7CA-775519DE4E9D}" type="presParOf" srcId="{EB9EBD14-F034-4B96-A8A4-E7BCC25A438C}" destId="{512C48B6-D973-4ECB-A424-E1FBC9CA1EFC}" srcOrd="1" destOrd="0" presId="urn:microsoft.com/office/officeart/2018/2/layout/IconLabelList"/>
    <dgm:cxn modelId="{B9B33D19-0A38-4962-8E3D-11359D2DB812}" type="presParOf" srcId="{EB9EBD14-F034-4B96-A8A4-E7BCC25A438C}" destId="{32DC555D-4BD6-41D5-855B-F7557CC70AE5}" srcOrd="2" destOrd="0" presId="urn:microsoft.com/office/officeart/2018/2/layout/IconLabelList"/>
    <dgm:cxn modelId="{6264B575-3F33-4F19-8D5B-45D157FDB8C2}" type="presParOf" srcId="{62D05CF8-F0A7-4B3B-A302-F7D4DDD3B52D}" destId="{A927C43B-63BF-433D-8E56-6222175D3479}" srcOrd="1" destOrd="0" presId="urn:microsoft.com/office/officeart/2018/2/layout/IconLabelList"/>
    <dgm:cxn modelId="{C353BF85-F751-4859-BA78-1EB7622F1F08}" type="presParOf" srcId="{62D05CF8-F0A7-4B3B-A302-F7D4DDD3B52D}" destId="{BE4AFE3B-C28D-45B9-AFCE-64A46B73F42F}" srcOrd="2" destOrd="0" presId="urn:microsoft.com/office/officeart/2018/2/layout/IconLabelList"/>
    <dgm:cxn modelId="{107ACD18-463F-4FD7-B915-6298A3498C24}" type="presParOf" srcId="{BE4AFE3B-C28D-45B9-AFCE-64A46B73F42F}" destId="{004B163D-EB31-4976-B8BB-75AACD4A5615}" srcOrd="0" destOrd="0" presId="urn:microsoft.com/office/officeart/2018/2/layout/IconLabelList"/>
    <dgm:cxn modelId="{55C78BE8-5278-4CD1-B58B-158A5C6094B1}" type="presParOf" srcId="{BE4AFE3B-C28D-45B9-AFCE-64A46B73F42F}" destId="{1ABE4064-7118-46F5-AFAC-9E92278D0B32}" srcOrd="1" destOrd="0" presId="urn:microsoft.com/office/officeart/2018/2/layout/IconLabelList"/>
    <dgm:cxn modelId="{6C39423A-45D0-4309-8E24-70CFE1177971}" type="presParOf" srcId="{BE4AFE3B-C28D-45B9-AFCE-64A46B73F42F}" destId="{89FA4951-EA28-4825-8781-8FECF679BD31}" srcOrd="2" destOrd="0" presId="urn:microsoft.com/office/officeart/2018/2/layout/IconLabelList"/>
    <dgm:cxn modelId="{AD734CF9-D16A-4B2E-B071-AF3AA34724ED}" type="presParOf" srcId="{62D05CF8-F0A7-4B3B-A302-F7D4DDD3B52D}" destId="{EBCEE5E6-A250-4FC3-8FCE-14C0936D4ADD}" srcOrd="3" destOrd="0" presId="urn:microsoft.com/office/officeart/2018/2/layout/IconLabelList"/>
    <dgm:cxn modelId="{EE774C3E-723F-4649-92D6-852F053484D3}" type="presParOf" srcId="{62D05CF8-F0A7-4B3B-A302-F7D4DDD3B52D}" destId="{6D1524AD-1E1E-461D-85EB-59CD35AF956F}" srcOrd="4" destOrd="0" presId="urn:microsoft.com/office/officeart/2018/2/layout/IconLabelList"/>
    <dgm:cxn modelId="{DF936241-1F1C-465C-B2D3-DBF6EB9EA3A6}" type="presParOf" srcId="{6D1524AD-1E1E-461D-85EB-59CD35AF956F}" destId="{0D686F6C-51BE-4C5A-B739-81EFEEF927D2}" srcOrd="0" destOrd="0" presId="urn:microsoft.com/office/officeart/2018/2/layout/IconLabelList"/>
    <dgm:cxn modelId="{318A8AB1-B0E1-4138-B42C-3E41A723BA1B}" type="presParOf" srcId="{6D1524AD-1E1E-461D-85EB-59CD35AF956F}" destId="{5AADFF62-76C8-4F20-A991-4165ED9A2047}" srcOrd="1" destOrd="0" presId="urn:microsoft.com/office/officeart/2018/2/layout/IconLabelList"/>
    <dgm:cxn modelId="{A81A0742-A3E6-4FA2-BDEE-64F192FDB4C2}" type="presParOf" srcId="{6D1524AD-1E1E-461D-85EB-59CD35AF956F}" destId="{6FEF7DD6-E7A4-40E8-8396-31F96E91141F}" srcOrd="2" destOrd="0" presId="urn:microsoft.com/office/officeart/2018/2/layout/IconLabelList"/>
    <dgm:cxn modelId="{A40FACD0-0A71-44C2-95EB-C79EB4A000A5}" type="presParOf" srcId="{62D05CF8-F0A7-4B3B-A302-F7D4DDD3B52D}" destId="{8558F210-5B0A-44BC-B082-DC36D7CE8D81}" srcOrd="5" destOrd="0" presId="urn:microsoft.com/office/officeart/2018/2/layout/IconLabelList"/>
    <dgm:cxn modelId="{17D03C1B-0BAC-43A2-9611-7B8A34FE38AD}" type="presParOf" srcId="{62D05CF8-F0A7-4B3B-A302-F7D4DDD3B52D}" destId="{6DFD65E9-3D58-4096-98A6-A4047F466AE1}" srcOrd="6" destOrd="0" presId="urn:microsoft.com/office/officeart/2018/2/layout/IconLabelList"/>
    <dgm:cxn modelId="{5DE4FD1D-8650-4032-A4BE-0888296BD97A}" type="presParOf" srcId="{6DFD65E9-3D58-4096-98A6-A4047F466AE1}" destId="{D3742ABF-C2B7-45D3-8560-E33BAD30B586}" srcOrd="0" destOrd="0" presId="urn:microsoft.com/office/officeart/2018/2/layout/IconLabelList"/>
    <dgm:cxn modelId="{4899F32B-87BF-48AD-B5C9-9F6A21F54145}" type="presParOf" srcId="{6DFD65E9-3D58-4096-98A6-A4047F466AE1}" destId="{63AE93F3-64BE-4E73-8ED0-FFB2782A3C36}" srcOrd="1" destOrd="0" presId="urn:microsoft.com/office/officeart/2018/2/layout/IconLabelList"/>
    <dgm:cxn modelId="{27429436-34B1-4D7C-A40C-05FCCB8AF4A4}" type="presParOf" srcId="{6DFD65E9-3D58-4096-98A6-A4047F466AE1}" destId="{3E6F2078-B9FF-4FFA-8CD8-4059CCA3406C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0FAFD7-8F1E-4B65-8609-A3C4E51A20DC}">
      <dsp:nvSpPr>
        <dsp:cNvPr id="0" name=""/>
        <dsp:cNvSpPr/>
      </dsp:nvSpPr>
      <dsp:spPr>
        <a:xfrm>
          <a:off x="752566" y="1045320"/>
          <a:ext cx="1066720" cy="106672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DC555D-4BD6-41D5-855B-F7557CC70AE5}">
      <dsp:nvSpPr>
        <dsp:cNvPr id="0" name=""/>
        <dsp:cNvSpPr/>
      </dsp:nvSpPr>
      <dsp:spPr>
        <a:xfrm>
          <a:off x="100682" y="2427484"/>
          <a:ext cx="2370489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Healthy banter</a:t>
          </a:r>
        </a:p>
      </dsp:txBody>
      <dsp:txXfrm>
        <a:off x="100682" y="2427484"/>
        <a:ext cx="2370489" cy="720000"/>
      </dsp:txXfrm>
    </dsp:sp>
    <dsp:sp modelId="{004B163D-EB31-4976-B8BB-75AACD4A5615}">
      <dsp:nvSpPr>
        <dsp:cNvPr id="0" name=""/>
        <dsp:cNvSpPr/>
      </dsp:nvSpPr>
      <dsp:spPr>
        <a:xfrm>
          <a:off x="3537891" y="1045320"/>
          <a:ext cx="1066720" cy="106672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FA4951-EA28-4825-8781-8FECF679BD31}">
      <dsp:nvSpPr>
        <dsp:cNvPr id="0" name=""/>
        <dsp:cNvSpPr/>
      </dsp:nvSpPr>
      <dsp:spPr>
        <a:xfrm>
          <a:off x="2886007" y="2427484"/>
          <a:ext cx="2370489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Clean fun</a:t>
          </a:r>
        </a:p>
      </dsp:txBody>
      <dsp:txXfrm>
        <a:off x="2886007" y="2427484"/>
        <a:ext cx="2370489" cy="720000"/>
      </dsp:txXfrm>
    </dsp:sp>
    <dsp:sp modelId="{0D686F6C-51BE-4C5A-B739-81EFEEF927D2}">
      <dsp:nvSpPr>
        <dsp:cNvPr id="0" name=""/>
        <dsp:cNvSpPr/>
      </dsp:nvSpPr>
      <dsp:spPr>
        <a:xfrm>
          <a:off x="6323216" y="1045320"/>
          <a:ext cx="1066720" cy="106672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EF7DD6-E7A4-40E8-8396-31F96E91141F}">
      <dsp:nvSpPr>
        <dsp:cNvPr id="0" name=""/>
        <dsp:cNvSpPr/>
      </dsp:nvSpPr>
      <dsp:spPr>
        <a:xfrm>
          <a:off x="5671332" y="2427484"/>
          <a:ext cx="2370489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Building &amp; Making Memories</a:t>
          </a:r>
        </a:p>
      </dsp:txBody>
      <dsp:txXfrm>
        <a:off x="5671332" y="2427484"/>
        <a:ext cx="2370489" cy="720000"/>
      </dsp:txXfrm>
    </dsp:sp>
    <dsp:sp modelId="{D3742ABF-C2B7-45D3-8560-E33BAD30B586}">
      <dsp:nvSpPr>
        <dsp:cNvPr id="0" name=""/>
        <dsp:cNvSpPr/>
      </dsp:nvSpPr>
      <dsp:spPr>
        <a:xfrm>
          <a:off x="9108541" y="1045320"/>
          <a:ext cx="1066720" cy="106672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6F2078-B9FF-4FFA-8CD8-4059CCA3406C}">
      <dsp:nvSpPr>
        <dsp:cNvPr id="0" name=""/>
        <dsp:cNvSpPr/>
      </dsp:nvSpPr>
      <dsp:spPr>
        <a:xfrm>
          <a:off x="8456657" y="2427484"/>
          <a:ext cx="2370489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Team Sport; growth is the key; setting goals makes magic</a:t>
          </a:r>
        </a:p>
      </dsp:txBody>
      <dsp:txXfrm>
        <a:off x="8456657" y="2427484"/>
        <a:ext cx="2370489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6C3B00-6E86-70FF-C473-D39F05EEBE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550B70-7B9E-8483-FDD4-6A2E7B5515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3CBD09-FBC0-0AA2-4356-6CECFD9C7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71278-10F2-489A-86E0-A150806615B3}" type="datetimeFigureOut">
              <a:rPr lang="en-US" smtClean="0"/>
              <a:t>1/11/2024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A86D0D-1E38-3FBB-513F-DFF0B84539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4597F7-194D-C603-CC8F-61171E9DE7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D0B95-241B-46DE-940A-C82C82397C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5461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F555FA-9B95-D3D8-B725-28F8A8C736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9BB1033-E0C4-2542-A8F6-A62BA26D82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895C9D-735B-0248-14A6-0EC7E43339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71278-10F2-489A-86E0-A150806615B3}" type="datetimeFigureOut">
              <a:rPr lang="en-US" smtClean="0"/>
              <a:t>1/11/2024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888D69-EB48-DD7C-91AC-DF768888D1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C461EC-6ED4-9D80-0B1F-E85F8E7406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D0B95-241B-46DE-940A-C82C82397C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4467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D699FC4-182E-69B9-61CE-848D7AE9300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DD3A690-1707-7BD4-8BDF-7A6CB11552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AFCF4B-9F99-08B7-A20C-05EF144746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71278-10F2-489A-86E0-A150806615B3}" type="datetimeFigureOut">
              <a:rPr lang="en-US" smtClean="0"/>
              <a:t>1/11/2024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1F425A-9579-3962-7C88-3FA2FA8278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19B9B7-574C-A5F3-27EB-33C9E89BDC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D0B95-241B-46DE-940A-C82C82397C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1867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3BB7B-4C20-4C6A-99B3-D724753743F8}" type="datetimeFigureOut">
              <a:rPr lang="en-US" smtClean="0"/>
              <a:t>1/11/2024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54E03-7666-49EC-9436-780B9B7880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860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42FCDD-FD1E-753E-843D-9A11192418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445316-FAED-D042-1C82-572718730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266F57-0C1E-FF8A-F3EB-54A0ACDC82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71278-10F2-489A-86E0-A150806615B3}" type="datetimeFigureOut">
              <a:rPr lang="en-US" smtClean="0"/>
              <a:t>1/11/2024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B5A7EF-1BB5-9B86-B253-D62E25879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9C9486-E6A4-D65E-06FD-79E111B429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D0B95-241B-46DE-940A-C82C82397C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3406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9759B7-C8ED-4D7B-8649-080FDA6920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6D5155-0F6D-0608-6888-F6C5B2B6E9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F90EB4-B4CB-435E-9DA6-8201BDE6C0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71278-10F2-489A-86E0-A150806615B3}" type="datetimeFigureOut">
              <a:rPr lang="en-US" smtClean="0"/>
              <a:t>1/11/2024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C22726-3514-9DA8-C390-6CE96D5C7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DAAB37-35D8-BF3E-71DA-9963909640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D0B95-241B-46DE-940A-C82C82397C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0019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76CD93-9520-9451-9587-AEDB22D03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EAA449-4A65-3D32-72DA-7906D4D82D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544BCD-484A-D3F5-C2F0-72D14A9D56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877ADA-4799-2D34-8001-2B3C3E155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71278-10F2-489A-86E0-A150806615B3}" type="datetimeFigureOut">
              <a:rPr lang="en-US" smtClean="0"/>
              <a:t>1/11/2024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36B3C8-F041-8469-2FCB-041BF27D8F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018B91-52BC-626B-2127-A31F4CB785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D0B95-241B-46DE-940A-C82C82397C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6420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C01147-7AEE-FB39-39AC-19716FA29F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3F5096-0FAF-F986-F50D-4CCCE8B33E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813C2B-A38E-625E-2940-4A3F78E1F3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69E7A8D-AD85-2BB0-BBF8-7A659C76B7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4973398-24C5-9D84-6B8B-933D2878C59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9F63EB8-F0AF-162E-022F-2163664E1C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71278-10F2-489A-86E0-A150806615B3}" type="datetimeFigureOut">
              <a:rPr lang="en-US" smtClean="0"/>
              <a:t>1/11/2024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68AD408-51B7-837C-446B-0D5BBE7EF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302C801-67B7-D09C-AB18-F2823D807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D0B95-241B-46DE-940A-C82C82397C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2699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9B62F2-576B-DB1E-6DB3-E8E3CA308E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67C15F5-0546-2491-1FEE-7EF33D5D60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71278-10F2-489A-86E0-A150806615B3}" type="datetimeFigureOut">
              <a:rPr lang="en-US" smtClean="0"/>
              <a:t>1/11/2024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BCA015A-CF97-F587-60CE-A51B1B2738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B552DF-7699-7888-0D38-C2517CFDA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D0B95-241B-46DE-940A-C82C82397C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4354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C4447CD-F2E5-D862-468A-33938BF1DB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71278-10F2-489A-86E0-A150806615B3}" type="datetimeFigureOut">
              <a:rPr lang="en-US" smtClean="0"/>
              <a:t>1/11/2024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E78FE86-9CBB-BDD8-125B-8C1D8BDB0E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B44260-181D-6A3F-C835-78370C035B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D0B95-241B-46DE-940A-C82C82397C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6231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CFA7C9-55B6-D8E4-596A-19C205370F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2EB6F9-BAC1-6231-5F68-C195D2DCF1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4D6227-392A-8153-F55E-AB606F1D13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910E08-EE40-CA26-7982-D4705B54DF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71278-10F2-489A-86E0-A150806615B3}" type="datetimeFigureOut">
              <a:rPr lang="en-US" smtClean="0"/>
              <a:t>1/11/2024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F94316-01F7-A5FA-04EE-D26BE22C00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8D2C2E-6F88-AEBC-7FF1-4F4933494A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D0B95-241B-46DE-940A-C82C82397C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2436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9FAFC1-AFCC-A35D-9744-36ADC69764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8D6D851-48CC-67B5-DA56-199537ADF3D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AE65DF-53D3-C3E2-B2F6-CD0B3B11E3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46420B-3F51-78FC-B84E-744D939D42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71278-10F2-489A-86E0-A150806615B3}" type="datetimeFigureOut">
              <a:rPr lang="en-US" smtClean="0"/>
              <a:t>1/11/2024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4F7570-6C18-DC29-AB53-1CB935DC9E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5F750E-3CF0-950A-3625-16E8EA61B0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D0B95-241B-46DE-940A-C82C82397C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1033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C6874CA-2EB7-E835-7F36-A6F05A24EB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C64C5D-197B-21E8-D486-6FD0BBED9A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D3AC5A-6494-F70F-DF4D-28B9A8B1FE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E71278-10F2-489A-86E0-A150806615B3}" type="datetimeFigureOut">
              <a:rPr lang="en-US" smtClean="0"/>
              <a:t>1/11/2024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213137-911E-B419-946C-B2F8B7332A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3F1D4C-C5A0-2684-297D-33A86DE469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AD0B95-241B-46DE-940A-C82C82397C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968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1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12.xml"/><Relationship Id="rId1" Type="http://schemas.openxmlformats.org/officeDocument/2006/relationships/video" Target="https://www.youtube.com/embed/lmyZMtPVodo?feature=oembed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9" name="Rectangle 8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10">
            <a:extLst>
              <a:ext uri="{FF2B5EF4-FFF2-40B4-BE49-F238E27FC236}">
                <a16:creationId xmlns:a16="http://schemas.microsoft.com/office/drawing/2014/main" id="{BC05CA36-AD6A-4ABF-9A05-52E5A143D2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4022214"/>
            <a:ext cx="12192000" cy="2835786"/>
          </a:xfrm>
          <a:prstGeom prst="rect">
            <a:avLst/>
          </a:prstGeom>
          <a:gradFill>
            <a:gsLst>
              <a:gs pos="0">
                <a:schemeClr val="accent1"/>
              </a:gs>
              <a:gs pos="78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12">
            <a:extLst>
              <a:ext uri="{FF2B5EF4-FFF2-40B4-BE49-F238E27FC236}">
                <a16:creationId xmlns:a16="http://schemas.microsoft.com/office/drawing/2014/main" id="{D4331EE8-85A4-4588-8D9E-70E534D477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4022220"/>
            <a:ext cx="8153398" cy="2835780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100000">
                <a:schemeClr val="accent1">
                  <a:lumMod val="75000"/>
                </a:schemeClr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14">
            <a:extLst>
              <a:ext uri="{FF2B5EF4-FFF2-40B4-BE49-F238E27FC236}">
                <a16:creationId xmlns:a16="http://schemas.microsoft.com/office/drawing/2014/main" id="{49D6C862-61CC-4B46-8080-96583D653B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4022219"/>
            <a:ext cx="12253472" cy="2835781"/>
          </a:xfrm>
          <a:prstGeom prst="rect">
            <a:avLst/>
          </a:prstGeom>
          <a:gradFill>
            <a:gsLst>
              <a:gs pos="3900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72000"/>
                </a:srgb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B796222-DEE5-5908-93E3-B4A122FDC5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22934" y="5383877"/>
            <a:ext cx="6207601" cy="935230"/>
          </a:xfrm>
        </p:spPr>
        <p:txBody>
          <a:bodyPr anchor="t">
            <a:normAutofit/>
          </a:bodyPr>
          <a:lstStyle/>
          <a:p>
            <a:pPr algn="l"/>
            <a:r>
              <a:rPr lang="en-US" sz="4800" b="1" dirty="0">
                <a:solidFill>
                  <a:srgbClr val="FFFFFF"/>
                </a:solidFill>
              </a:rPr>
              <a:t>A Leadership Approach</a:t>
            </a:r>
          </a:p>
        </p:txBody>
      </p:sp>
      <p:pic>
        <p:nvPicPr>
          <p:cNvPr id="4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BFDF4B61-9F50-DFE8-5723-9539BC802A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25980" y="528456"/>
            <a:ext cx="6601511" cy="4614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16">
            <a:extLst>
              <a:ext uri="{FF2B5EF4-FFF2-40B4-BE49-F238E27FC236}">
                <a16:creationId xmlns:a16="http://schemas.microsoft.com/office/drawing/2014/main" id="{E37EECFC-A684-4391-AE85-4CDAF5565F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6400797"/>
            <a:ext cx="12191998" cy="457203"/>
          </a:xfrm>
          <a:prstGeom prst="rect">
            <a:avLst/>
          </a:prstGeom>
          <a:gradFill>
            <a:gsLst>
              <a:gs pos="0">
                <a:srgbClr val="000000">
                  <a:alpha val="43000"/>
                </a:srgbClr>
              </a:gs>
              <a:gs pos="79000">
                <a:schemeClr val="accent1">
                  <a:lumMod val="75000"/>
                  <a:alpha val="22000"/>
                </a:schemeClr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5916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4164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5528F9-70C0-97E4-5709-51EDDBE838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Active Listening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4789E4C-FE79-FDFA-2045-932BB2F466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9420" t="30154" r="77898" b="18638"/>
          <a:stretch/>
        </p:blipFill>
        <p:spPr>
          <a:xfrm>
            <a:off x="3800475" y="379298"/>
            <a:ext cx="7858125" cy="5949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5535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9" name="Rectangle 2058">
            <a:extLst>
              <a:ext uri="{FF2B5EF4-FFF2-40B4-BE49-F238E27FC236}">
                <a16:creationId xmlns:a16="http://schemas.microsoft.com/office/drawing/2014/main" id="{A7AE9375-4664-4DB2-922D-2782A6E439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975A18-A617-3E53-70A2-598E8A94A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669925"/>
            <a:ext cx="4800600" cy="1325563"/>
          </a:xfrm>
        </p:spPr>
        <p:txBody>
          <a:bodyPr anchor="b"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Meeting Magic</a:t>
            </a:r>
          </a:p>
        </p:txBody>
      </p:sp>
      <p:cxnSp>
        <p:nvCxnSpPr>
          <p:cNvPr id="2061" name="Straight Connector 2060">
            <a:extLst>
              <a:ext uri="{FF2B5EF4-FFF2-40B4-BE49-F238E27FC236}">
                <a16:creationId xmlns:a16="http://schemas.microsoft.com/office/drawing/2014/main" id="{EE504C98-6397-41C1-A8D8-2D9C4ED30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" y="2026340"/>
            <a:ext cx="6095999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F223A7-7089-E4BE-4E4B-73AA797252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2288833"/>
            <a:ext cx="4800600" cy="3711571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Entertaining</a:t>
            </a: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Command the Room</a:t>
            </a: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Humor/Fun makes it “sticky”</a:t>
            </a: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Visual aids</a:t>
            </a:r>
          </a:p>
          <a:p>
            <a:r>
              <a:rPr lang="en-US" sz="2000" dirty="0">
                <a:solidFill>
                  <a:schemeClr val="bg1"/>
                </a:solidFill>
              </a:rPr>
              <a:t>Specific</a:t>
            </a: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Have an agenda</a:t>
            </a: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Circle back on open questions from prior meetings</a:t>
            </a:r>
          </a:p>
          <a:p>
            <a:r>
              <a:rPr lang="en-US" sz="2000" dirty="0">
                <a:solidFill>
                  <a:schemeClr val="bg1"/>
                </a:solidFill>
              </a:rPr>
              <a:t>Leave time for questions</a:t>
            </a:r>
          </a:p>
          <a:p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2054" name="Picture 6" descr="21 Virtual Meeting Memes to Spice Up Your Work Day">
            <a:extLst>
              <a:ext uri="{FF2B5EF4-FFF2-40B4-BE49-F238E27FC236}">
                <a16:creationId xmlns:a16="http://schemas.microsoft.com/office/drawing/2014/main" id="{F3C3E403-06F7-CC16-5C8A-13A035A21E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27165" y="302135"/>
            <a:ext cx="3005136" cy="2938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63" name="Rectangle 2062">
            <a:extLst>
              <a:ext uri="{FF2B5EF4-FFF2-40B4-BE49-F238E27FC236}">
                <a16:creationId xmlns:a16="http://schemas.microsoft.com/office/drawing/2014/main" id="{C87417AF-190E-4D6E-AFA6-7D3E84B0B4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1603" y="182859"/>
            <a:ext cx="3996261" cy="3177496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2" name="Picture 4" descr="Meeting Magic - Office Guy Cartoons">
            <a:extLst>
              <a:ext uri="{FF2B5EF4-FFF2-40B4-BE49-F238E27FC236}">
                <a16:creationId xmlns:a16="http://schemas.microsoft.com/office/drawing/2014/main" id="{5D88A356-AB22-6091-5EDD-7CF63D774F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71399" y="3726289"/>
            <a:ext cx="3903603" cy="2761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65" name="Rectangle 2064">
            <a:extLst>
              <a:ext uri="{FF2B5EF4-FFF2-40B4-BE49-F238E27FC236}">
                <a16:creationId xmlns:a16="http://schemas.microsoft.com/office/drawing/2014/main" id="{80B30ED8-273E-4C07-8568-2FE5CC5C48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5071" y="3543213"/>
            <a:ext cx="3996261" cy="3177496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8313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58" name="Rectangle 3140">
            <a:extLst>
              <a:ext uri="{FF2B5EF4-FFF2-40B4-BE49-F238E27FC236}">
                <a16:creationId xmlns:a16="http://schemas.microsoft.com/office/drawing/2014/main" id="{9D25F302-27C5-414F-97F8-6EA0A6C028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How to write a summary for a business document">
            <a:extLst>
              <a:ext uri="{FF2B5EF4-FFF2-40B4-BE49-F238E27FC236}">
                <a16:creationId xmlns:a16="http://schemas.microsoft.com/office/drawing/2014/main" id="{1A437D42-96A6-8579-3189-59CD0DB137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12502" y="2389259"/>
            <a:ext cx="3510140" cy="2179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59" name="Freeform: Shape 3142">
            <a:extLst>
              <a:ext uri="{FF2B5EF4-FFF2-40B4-BE49-F238E27FC236}">
                <a16:creationId xmlns:a16="http://schemas.microsoft.com/office/drawing/2014/main" id="{041C67D0-A496-4B86-BF61-263FF9EFD7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6068" y="320442"/>
            <a:ext cx="6572492" cy="6212748"/>
          </a:xfrm>
          <a:custGeom>
            <a:avLst/>
            <a:gdLst>
              <a:gd name="connsiteX0" fmla="*/ 0 w 6572492"/>
              <a:gd name="connsiteY0" fmla="*/ 0 h 6212748"/>
              <a:gd name="connsiteX1" fmla="*/ 2248593 w 6572492"/>
              <a:gd name="connsiteY1" fmla="*/ 0 h 6212748"/>
              <a:gd name="connsiteX2" fmla="*/ 2694770 w 6572492"/>
              <a:gd name="connsiteY2" fmla="*/ 0 h 6212748"/>
              <a:gd name="connsiteX3" fmla="*/ 2991094 w 6572492"/>
              <a:gd name="connsiteY3" fmla="*/ 0 h 6212748"/>
              <a:gd name="connsiteX4" fmla="*/ 6572492 w 6572492"/>
              <a:gd name="connsiteY4" fmla="*/ 0 h 6212748"/>
              <a:gd name="connsiteX5" fmla="*/ 6572492 w 6572492"/>
              <a:gd name="connsiteY5" fmla="*/ 2864954 h 6212748"/>
              <a:gd name="connsiteX6" fmla="*/ 3129047 w 6572492"/>
              <a:gd name="connsiteY6" fmla="*/ 6212748 h 6212748"/>
              <a:gd name="connsiteX7" fmla="*/ 2694770 w 6572492"/>
              <a:gd name="connsiteY7" fmla="*/ 6212748 h 6212748"/>
              <a:gd name="connsiteX8" fmla="*/ 2248593 w 6572492"/>
              <a:gd name="connsiteY8" fmla="*/ 6212748 h 6212748"/>
              <a:gd name="connsiteX9" fmla="*/ 0 w 6572492"/>
              <a:gd name="connsiteY9" fmla="*/ 6212748 h 6212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572492" h="6212748">
                <a:moveTo>
                  <a:pt x="0" y="0"/>
                </a:moveTo>
                <a:lnTo>
                  <a:pt x="2248593" y="0"/>
                </a:lnTo>
                <a:lnTo>
                  <a:pt x="2694770" y="0"/>
                </a:lnTo>
                <a:lnTo>
                  <a:pt x="2991094" y="0"/>
                </a:lnTo>
                <a:lnTo>
                  <a:pt x="6572492" y="0"/>
                </a:lnTo>
                <a:lnTo>
                  <a:pt x="6572492" y="2864954"/>
                </a:lnTo>
                <a:lnTo>
                  <a:pt x="3129047" y="6212748"/>
                </a:lnTo>
                <a:lnTo>
                  <a:pt x="2694770" y="6212748"/>
                </a:lnTo>
                <a:lnTo>
                  <a:pt x="2248593" y="6212748"/>
                </a:lnTo>
                <a:lnTo>
                  <a:pt x="0" y="6212748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160" name="Right Triangle 3144">
            <a:extLst>
              <a:ext uri="{FF2B5EF4-FFF2-40B4-BE49-F238E27FC236}">
                <a16:creationId xmlns:a16="http://schemas.microsoft.com/office/drawing/2014/main" id="{830A36F8-48C2-4842-A87B-8CE8DF4E7F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61" name="Rectangle 3146">
            <a:extLst>
              <a:ext uri="{FF2B5EF4-FFF2-40B4-BE49-F238E27FC236}">
                <a16:creationId xmlns:a16="http://schemas.microsoft.com/office/drawing/2014/main" id="{8F451A30-466B-4996-9BA5-CD6ABCC6D5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A50CE49-6CBE-A23B-B846-09C1FAF8E8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80700" y="1188637"/>
            <a:ext cx="5327272" cy="1642850"/>
          </a:xfrm>
        </p:spPr>
        <p:txBody>
          <a:bodyPr>
            <a:normAutofit/>
          </a:bodyPr>
          <a:lstStyle/>
          <a:p>
            <a:r>
              <a:rPr lang="en-US" sz="5400"/>
              <a:t>A Leadership Approach…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1D056E-EFB2-4A6E-88F7-95965A6FDD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80700" y="3086514"/>
            <a:ext cx="3712817" cy="2457565"/>
          </a:xfrm>
        </p:spPr>
        <p:txBody>
          <a:bodyPr anchor="t">
            <a:normAutofit/>
          </a:bodyPr>
          <a:lstStyle/>
          <a:p>
            <a:r>
              <a:rPr lang="en-US" sz="2000" dirty="0"/>
              <a:t>YOU create the tone</a:t>
            </a:r>
          </a:p>
          <a:p>
            <a:r>
              <a:rPr lang="en-US" sz="2000" dirty="0"/>
              <a:t>Set Goals</a:t>
            </a:r>
          </a:p>
          <a:p>
            <a:r>
              <a:rPr lang="en-US" sz="2000" dirty="0"/>
              <a:t>Address the negativity</a:t>
            </a:r>
          </a:p>
          <a:p>
            <a:r>
              <a:rPr lang="en-US" sz="2000" dirty="0"/>
              <a:t>Lead like a Champion</a:t>
            </a:r>
          </a:p>
          <a:p>
            <a:r>
              <a:rPr lang="en-US" sz="2000" dirty="0"/>
              <a:t>Make the most of your meetings</a:t>
            </a:r>
          </a:p>
        </p:txBody>
      </p:sp>
    </p:spTree>
    <p:extLst>
      <p:ext uri="{BB962C8B-B14F-4D97-AF65-F5344CB8AC3E}">
        <p14:creationId xmlns:p14="http://schemas.microsoft.com/office/powerpoint/2010/main" val="21490822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3ECBE1F1-D69B-4AFA-ABD5-8E41720EF6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Puzzle">
            <a:extLst>
              <a:ext uri="{FF2B5EF4-FFF2-40B4-BE49-F238E27FC236}">
                <a16:creationId xmlns:a16="http://schemas.microsoft.com/office/drawing/2014/main" id="{F0D86DFA-F916-E0C6-FB7E-5B8ED3BCA74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138" r="24203" b="-2"/>
          <a:stretch/>
        </p:blipFill>
        <p:spPr>
          <a:xfrm>
            <a:off x="-1" y="-2"/>
            <a:ext cx="5410198" cy="6858002"/>
          </a:xfrm>
          <a:prstGeom prst="rect">
            <a:avLst/>
          </a:prstGeom>
        </p:spPr>
      </p:pic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03A6265-E10C-4B85-9C20-E75FCAF9C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0197" y="-1"/>
            <a:ext cx="6781802" cy="2286000"/>
          </a:xfrm>
          <a:prstGeom prst="rect">
            <a:avLst/>
          </a:prstGeom>
          <a:ln>
            <a:noFill/>
          </a:ln>
          <a:effectLst>
            <a:outerShdw blurRad="355600" dist="152400" sx="95000" sy="95000" algn="t" rotWithShape="0">
              <a:srgbClr val="000000">
                <a:alpha val="2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50928F-83D5-7CE2-5D08-92552746EF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317" y="405685"/>
            <a:ext cx="5464968" cy="1559301"/>
          </a:xfrm>
        </p:spPr>
        <p:txBody>
          <a:bodyPr>
            <a:normAutofit/>
          </a:bodyPr>
          <a:lstStyle/>
          <a:p>
            <a:r>
              <a:rPr lang="en-US" sz="6600" b="1" dirty="0">
                <a:solidFill>
                  <a:srgbClr val="C00000"/>
                </a:solidFill>
              </a:rPr>
              <a:t>Today’s Topics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2FB44B-90CC-1C27-D795-B867639D9C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3954" y="2370671"/>
            <a:ext cx="6241002" cy="3869408"/>
          </a:xfrm>
        </p:spPr>
        <p:txBody>
          <a:bodyPr anchor="ctr">
            <a:norm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4000" b="0" i="0" dirty="0">
                <a:effectLst/>
                <a:latin typeface="Calibri" panose="020F0502020204030204" pitchFamily="34" charset="0"/>
              </a:rPr>
              <a:t>Leadership Culture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4000" dirty="0">
                <a:latin typeface="Calibri" panose="020F0502020204030204" pitchFamily="34" charset="0"/>
              </a:rPr>
              <a:t>Goal Setting</a:t>
            </a:r>
            <a:endParaRPr lang="en-US" sz="4000" b="0" i="0" dirty="0">
              <a:effectLst/>
              <a:latin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4000" b="0" i="0" dirty="0">
                <a:effectLst/>
                <a:latin typeface="Calibri" panose="020F0502020204030204" pitchFamily="34" charset="0"/>
              </a:rPr>
              <a:t>Addressing Toxic </a:t>
            </a:r>
            <a:r>
              <a:rPr lang="en-US" sz="4000" dirty="0">
                <a:latin typeface="Calibri" panose="020F0502020204030204" pitchFamily="34" charset="0"/>
              </a:rPr>
              <a:t>B</a:t>
            </a:r>
            <a:r>
              <a:rPr lang="en-US" sz="4000" b="0" i="0" dirty="0">
                <a:effectLst/>
                <a:latin typeface="Calibri" panose="020F0502020204030204" pitchFamily="34" charset="0"/>
              </a:rPr>
              <a:t>ehaviors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4000" b="0" i="0" dirty="0">
                <a:effectLst/>
                <a:latin typeface="Calibri" panose="020F0502020204030204" pitchFamily="34" charset="0"/>
              </a:rPr>
              <a:t>Meeting Magic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4000" dirty="0">
                <a:latin typeface="Calibri" panose="020F0502020204030204" pitchFamily="34" charset="0"/>
              </a:rPr>
              <a:t>Champion Leadership</a:t>
            </a:r>
            <a:endParaRPr lang="en-US" sz="4000" b="0" i="0" dirty="0">
              <a:effectLst/>
              <a:latin typeface="Calibri" panose="020F0502020204030204" pitchFamily="34" charset="0"/>
            </a:endParaRPr>
          </a:p>
          <a:p>
            <a:r>
              <a:rPr lang="en-US" sz="3600" dirty="0"/>
              <a:t>Q&amp;A</a:t>
            </a:r>
          </a:p>
        </p:txBody>
      </p:sp>
    </p:spTree>
    <p:extLst>
      <p:ext uri="{BB962C8B-B14F-4D97-AF65-F5344CB8AC3E}">
        <p14:creationId xmlns:p14="http://schemas.microsoft.com/office/powerpoint/2010/main" val="23703235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5C6282-78EA-460B-5288-DC3A815538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Leadership Culture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C3CB47F-06E0-FABA-BFB8-FBB903490FE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78372216"/>
              </p:ext>
            </p:extLst>
          </p:nvPr>
        </p:nvGraphicFramePr>
        <p:xfrm>
          <a:off x="644056" y="2112579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>
            <a:extLst>
              <a:ext uri="{FF2B5EF4-FFF2-40B4-BE49-F238E27FC236}">
                <a16:creationId xmlns:a16="http://schemas.microsoft.com/office/drawing/2014/main" id="{A93C015B-04D6-6904-2E3F-EA9B77DD98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618" y="1619784"/>
            <a:ext cx="4913745" cy="4991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8678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7" name="Rectangle 2056">
            <a:extLst>
              <a:ext uri="{FF2B5EF4-FFF2-40B4-BE49-F238E27FC236}">
                <a16:creationId xmlns:a16="http://schemas.microsoft.com/office/drawing/2014/main" id="{B9D7E975-9161-4F2D-AC53-69E1912F6B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2" name="Picture 4" descr="Personal Goal Setting - Kison">
            <a:extLst>
              <a:ext uri="{FF2B5EF4-FFF2-40B4-BE49-F238E27FC236}">
                <a16:creationId xmlns:a16="http://schemas.microsoft.com/office/drawing/2014/main" id="{B197A8BF-7BB8-3BD0-2A44-11FAD39249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06527" y="1532400"/>
            <a:ext cx="4989473" cy="3531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9" name="Right Triangle 2058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61" name="Rectangle 2060">
            <a:extLst>
              <a:ext uri="{FF2B5EF4-FFF2-40B4-BE49-F238E27FC236}">
                <a16:creationId xmlns:a16="http://schemas.microsoft.com/office/drawing/2014/main" id="{463E6235-1649-4B47-9862-4026FC473B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3" y="623275"/>
            <a:ext cx="401217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B2D7900-8494-01C3-58BE-AF791131CA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32887" y="899928"/>
            <a:ext cx="3584050" cy="762618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5400" b="1" u="sng" kern="1200" dirty="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Goal Setting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185994-BC3D-47CE-052F-7C2EBE3D23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50926" y="1939199"/>
            <a:ext cx="2807189" cy="312507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Teach your team to set personal goals that correlate to their work goals</a:t>
            </a:r>
          </a:p>
          <a:p>
            <a:r>
              <a:rPr lang="en-US" sz="1600" dirty="0"/>
              <a:t>Talk about them often</a:t>
            </a:r>
          </a:p>
          <a:p>
            <a:r>
              <a: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Help them accomplish their goals</a:t>
            </a:r>
          </a:p>
          <a:p>
            <a:r>
              <a:rPr lang="en-US" sz="1600" dirty="0"/>
              <a:t>Goals should be visible</a:t>
            </a:r>
          </a:p>
          <a:p>
            <a:r>
              <a: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</a:t>
            </a:r>
            <a:r>
              <a:rPr lang="en-US" sz="1600" dirty="0"/>
              <a:t>elebrate the wins; talk about the opportunities</a:t>
            </a:r>
          </a:p>
          <a:p>
            <a:r>
              <a: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Create vision boards</a:t>
            </a:r>
          </a:p>
        </p:txBody>
      </p:sp>
      <p:pic>
        <p:nvPicPr>
          <p:cNvPr id="2054" name="Picture 6" descr="The Magic About Vision Boards. What do you daydream about? | by The 21-C  Student | Medium">
            <a:extLst>
              <a:ext uri="{FF2B5EF4-FFF2-40B4-BE49-F238E27FC236}">
                <a16:creationId xmlns:a16="http://schemas.microsoft.com/office/drawing/2014/main" id="{00B02191-9D15-9854-95BC-6F50D4E1C1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072" y="899928"/>
            <a:ext cx="6852782" cy="5139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2980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CE01228-3B95-6D5F-9614-6BB4A7B8558F}"/>
              </a:ext>
            </a:extLst>
          </p:cNvPr>
          <p:cNvSpPr/>
          <p:nvPr/>
        </p:nvSpPr>
        <p:spPr>
          <a:xfrm>
            <a:off x="87086" y="126274"/>
            <a:ext cx="11930743" cy="660545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77539F7-F859-C4C2-028B-F885C40013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0224" t="15525" r="78046" b="8255"/>
          <a:stretch/>
        </p:blipFill>
        <p:spPr>
          <a:xfrm>
            <a:off x="507777" y="364415"/>
            <a:ext cx="5030875" cy="6129169"/>
          </a:xfrm>
          <a:effectLst>
            <a:softEdge rad="3810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69B7C45-50EC-0B4E-918F-BFE3E1876EC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531" t="14343" r="78333" b="7677"/>
          <a:stretch/>
        </p:blipFill>
        <p:spPr>
          <a:xfrm>
            <a:off x="6183086" y="364415"/>
            <a:ext cx="4659086" cy="6117028"/>
          </a:xfrm>
          <a:prstGeom prst="rect">
            <a:avLst/>
          </a:prstGeom>
          <a:effectLst>
            <a:softEdge rad="25400"/>
          </a:effectLst>
        </p:spPr>
      </p:pic>
    </p:spTree>
    <p:extLst>
      <p:ext uri="{BB962C8B-B14F-4D97-AF65-F5344CB8AC3E}">
        <p14:creationId xmlns:p14="http://schemas.microsoft.com/office/powerpoint/2010/main" val="3575848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6" name="Rectangle 1032">
            <a:extLst>
              <a:ext uri="{FF2B5EF4-FFF2-40B4-BE49-F238E27FC236}">
                <a16:creationId xmlns:a16="http://schemas.microsoft.com/office/drawing/2014/main" id="{EDDBB197-D710-4A4F-A9CA-FD2177498B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2" name="Rectangle 1034">
            <a:extLst>
              <a:ext uri="{FF2B5EF4-FFF2-40B4-BE49-F238E27FC236}">
                <a16:creationId xmlns:a16="http://schemas.microsoft.com/office/drawing/2014/main" id="{975D1CFA-2CDB-4B64-BD9F-85744E8DA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30ECA18-D5BC-0867-E91F-BB5ADAFA9E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7879" y="496871"/>
            <a:ext cx="6195904" cy="1760135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Addressing Toxic Behaviors</a:t>
            </a:r>
          </a:p>
        </p:txBody>
      </p:sp>
      <p:sp>
        <p:nvSpPr>
          <p:cNvPr id="1043" name="Content Placeholder 1029">
            <a:extLst>
              <a:ext uri="{FF2B5EF4-FFF2-40B4-BE49-F238E27FC236}">
                <a16:creationId xmlns:a16="http://schemas.microsoft.com/office/drawing/2014/main" id="{E5A9848A-8E7E-A84A-3555-B32C8D9E14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216" y="2165342"/>
            <a:ext cx="5696796" cy="3889704"/>
          </a:xfrm>
        </p:spPr>
        <p:txBody>
          <a:bodyPr anchor="ctr">
            <a:normAutofit fontScale="92500"/>
          </a:bodyPr>
          <a:lstStyle/>
          <a:p>
            <a:r>
              <a:rPr lang="en-US" dirty="0">
                <a:solidFill>
                  <a:schemeClr val="tx2"/>
                </a:solidFill>
              </a:rPr>
              <a:t>Acknowledge the behavior</a:t>
            </a:r>
          </a:p>
          <a:p>
            <a:r>
              <a:rPr lang="en-US" dirty="0">
                <a:solidFill>
                  <a:schemeClr val="tx2"/>
                </a:solidFill>
              </a:rPr>
              <a:t>Coaching for awareness</a:t>
            </a:r>
          </a:p>
          <a:p>
            <a:r>
              <a:rPr lang="en-US" dirty="0">
                <a:solidFill>
                  <a:schemeClr val="tx2"/>
                </a:solidFill>
              </a:rPr>
              <a:t>Set good expectations &amp; boundaries</a:t>
            </a:r>
          </a:p>
          <a:p>
            <a:r>
              <a:rPr lang="en-US" dirty="0">
                <a:solidFill>
                  <a:schemeClr val="tx2"/>
                </a:solidFill>
              </a:rPr>
              <a:t>Clarify the situation before addressing</a:t>
            </a:r>
          </a:p>
          <a:p>
            <a:r>
              <a:rPr lang="en-US" dirty="0">
                <a:solidFill>
                  <a:schemeClr val="tx2"/>
                </a:solidFill>
              </a:rPr>
              <a:t>Praise in public; coach in private</a:t>
            </a:r>
          </a:p>
          <a:p>
            <a:endParaRPr lang="en-US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b="1" u="sng" dirty="0">
                <a:solidFill>
                  <a:srgbClr val="77376F"/>
                </a:solidFill>
              </a:rPr>
              <a:t>Pro-Tip: </a:t>
            </a:r>
            <a:r>
              <a:rPr lang="en-US" i="1" dirty="0">
                <a:solidFill>
                  <a:srgbClr val="77376F"/>
                </a:solidFill>
              </a:rPr>
              <a:t>Sit with them in a neutral space to discuss areas of opportunity</a:t>
            </a:r>
          </a:p>
          <a:p>
            <a:endParaRPr lang="en-US" sz="1800" dirty="0">
              <a:solidFill>
                <a:schemeClr val="tx2"/>
              </a:solidFill>
            </a:endParaRPr>
          </a:p>
          <a:p>
            <a:endParaRPr lang="en-US" sz="1800" dirty="0">
              <a:solidFill>
                <a:schemeClr val="tx2"/>
              </a:solidFill>
            </a:endParaRPr>
          </a:p>
        </p:txBody>
      </p:sp>
      <p:grpSp>
        <p:nvGrpSpPr>
          <p:cNvPr id="1044" name="Group 1036">
            <a:extLst>
              <a:ext uri="{FF2B5EF4-FFF2-40B4-BE49-F238E27FC236}">
                <a16:creationId xmlns:a16="http://schemas.microsoft.com/office/drawing/2014/main" id="{25EE5136-01F1-466C-962D-BA9B4C6757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369897" y="0"/>
            <a:ext cx="5822103" cy="6685267"/>
            <a:chOff x="6357228" y="0"/>
            <a:chExt cx="5822103" cy="6685267"/>
          </a:xfrm>
        </p:grpSpPr>
        <p:sp>
          <p:nvSpPr>
            <p:cNvPr id="1038" name="Freeform: Shape 1037">
              <a:extLst>
                <a:ext uri="{FF2B5EF4-FFF2-40B4-BE49-F238E27FC236}">
                  <a16:creationId xmlns:a16="http://schemas.microsoft.com/office/drawing/2014/main" id="{E11D3AD4-AF9B-4EB5-8C7B-C45D173B4B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57228" y="0"/>
              <a:ext cx="5822102" cy="6685267"/>
            </a:xfrm>
            <a:custGeom>
              <a:avLst/>
              <a:gdLst>
                <a:gd name="connsiteX0" fmla="*/ 2605444 w 5822102"/>
                <a:gd name="connsiteY0" fmla="*/ 0 h 6685267"/>
                <a:gd name="connsiteX1" fmla="*/ 4757391 w 5822102"/>
                <a:gd name="connsiteY1" fmla="*/ 0 h 6685267"/>
                <a:gd name="connsiteX2" fmla="*/ 4913680 w 5822102"/>
                <a:gd name="connsiteY2" fmla="*/ 56274 h 6685267"/>
                <a:gd name="connsiteX3" fmla="*/ 5376238 w 5822102"/>
                <a:gd name="connsiteY3" fmla="*/ 282027 h 6685267"/>
                <a:gd name="connsiteX4" fmla="*/ 5658024 w 5822102"/>
                <a:gd name="connsiteY4" fmla="*/ 471014 h 6685267"/>
                <a:gd name="connsiteX5" fmla="*/ 5822102 w 5822102"/>
                <a:gd name="connsiteY5" fmla="*/ 609109 h 6685267"/>
                <a:gd name="connsiteX6" fmla="*/ 5822102 w 5822102"/>
                <a:gd name="connsiteY6" fmla="*/ 760697 h 6685267"/>
                <a:gd name="connsiteX7" fmla="*/ 5707785 w 5822102"/>
                <a:gd name="connsiteY7" fmla="*/ 666601 h 6685267"/>
                <a:gd name="connsiteX8" fmla="*/ 5577306 w 5822102"/>
                <a:gd name="connsiteY8" fmla="*/ 571666 h 6685267"/>
                <a:gd name="connsiteX9" fmla="*/ 5298630 w 5822102"/>
                <a:gd name="connsiteY9" fmla="*/ 407449 h 6685267"/>
                <a:gd name="connsiteX10" fmla="*/ 4690768 w 5822102"/>
                <a:gd name="connsiteY10" fmla="*/ 184979 h 6685267"/>
                <a:gd name="connsiteX11" fmla="*/ 4048577 w 5822102"/>
                <a:gd name="connsiteY11" fmla="*/ 99280 h 6685267"/>
                <a:gd name="connsiteX12" fmla="*/ 3405404 w 5822102"/>
                <a:gd name="connsiteY12" fmla="*/ 131937 h 6685267"/>
                <a:gd name="connsiteX13" fmla="*/ 3089702 w 5822102"/>
                <a:gd name="connsiteY13" fmla="*/ 190190 h 6685267"/>
                <a:gd name="connsiteX14" fmla="*/ 2780132 w 5822102"/>
                <a:gd name="connsiteY14" fmla="*/ 273457 h 6685267"/>
                <a:gd name="connsiteX15" fmla="*/ 2478040 w 5822102"/>
                <a:gd name="connsiteY15" fmla="*/ 379654 h 6685267"/>
                <a:gd name="connsiteX16" fmla="*/ 2184897 w 5822102"/>
                <a:gd name="connsiteY16" fmla="*/ 507972 h 6685267"/>
                <a:gd name="connsiteX17" fmla="*/ 1629141 w 5822102"/>
                <a:gd name="connsiteY17" fmla="*/ 823205 h 6685267"/>
                <a:gd name="connsiteX18" fmla="*/ 1497711 w 5822102"/>
                <a:gd name="connsiteY18" fmla="*/ 914000 h 6685267"/>
                <a:gd name="connsiteX19" fmla="*/ 1433099 w 5822102"/>
                <a:gd name="connsiteY19" fmla="*/ 960903 h 6685267"/>
                <a:gd name="connsiteX20" fmla="*/ 1369346 w 5822102"/>
                <a:gd name="connsiteY20" fmla="*/ 1008963 h 6685267"/>
                <a:gd name="connsiteX21" fmla="*/ 1123406 w 5822102"/>
                <a:gd name="connsiteY21" fmla="*/ 1212905 h 6685267"/>
                <a:gd name="connsiteX22" fmla="*/ 684367 w 5822102"/>
                <a:gd name="connsiteY22" fmla="*/ 1675564 h 6685267"/>
                <a:gd name="connsiteX23" fmla="*/ 497153 w 5822102"/>
                <a:gd name="connsiteY23" fmla="*/ 1933588 h 6685267"/>
                <a:gd name="connsiteX24" fmla="*/ 337770 w 5822102"/>
                <a:gd name="connsiteY24" fmla="*/ 2208983 h 6685267"/>
                <a:gd name="connsiteX25" fmla="*/ 302461 w 5822102"/>
                <a:gd name="connsiteY25" fmla="*/ 2280207 h 6685267"/>
                <a:gd name="connsiteX26" fmla="*/ 285296 w 5822102"/>
                <a:gd name="connsiteY26" fmla="*/ 2316107 h 6685267"/>
                <a:gd name="connsiteX27" fmla="*/ 268991 w 5822102"/>
                <a:gd name="connsiteY27" fmla="*/ 2352355 h 6685267"/>
                <a:gd name="connsiteX28" fmla="*/ 237849 w 5822102"/>
                <a:gd name="connsiteY28" fmla="*/ 2425432 h 6685267"/>
                <a:gd name="connsiteX29" fmla="*/ 208670 w 5822102"/>
                <a:gd name="connsiteY29" fmla="*/ 2499319 h 6685267"/>
                <a:gd name="connsiteX30" fmla="*/ 113775 w 5822102"/>
                <a:gd name="connsiteY30" fmla="*/ 2801929 h 6685267"/>
                <a:gd name="connsiteX31" fmla="*/ 36781 w 5822102"/>
                <a:gd name="connsiteY31" fmla="*/ 3428922 h 6685267"/>
                <a:gd name="connsiteX32" fmla="*/ 69148 w 5822102"/>
                <a:gd name="connsiteY32" fmla="*/ 3741955 h 6685267"/>
                <a:gd name="connsiteX33" fmla="*/ 167966 w 5822102"/>
                <a:gd name="connsiteY33" fmla="*/ 4041323 h 6685267"/>
                <a:gd name="connsiteX34" fmla="*/ 202049 w 5822102"/>
                <a:gd name="connsiteY34" fmla="*/ 4112894 h 6685267"/>
                <a:gd name="connsiteX35" fmla="*/ 239933 w 5822102"/>
                <a:gd name="connsiteY35" fmla="*/ 4182843 h 6685267"/>
                <a:gd name="connsiteX36" fmla="*/ 323916 w 5822102"/>
                <a:gd name="connsiteY36" fmla="*/ 4318456 h 6685267"/>
                <a:gd name="connsiteX37" fmla="*/ 416604 w 5822102"/>
                <a:gd name="connsiteY37" fmla="*/ 4449436 h 6685267"/>
                <a:gd name="connsiteX38" fmla="*/ 515911 w 5822102"/>
                <a:gd name="connsiteY38" fmla="*/ 4576711 h 6685267"/>
                <a:gd name="connsiteX39" fmla="*/ 722619 w 5822102"/>
                <a:gd name="connsiteY39" fmla="*/ 4828482 h 6685267"/>
                <a:gd name="connsiteX40" fmla="*/ 825972 w 5822102"/>
                <a:gd name="connsiteY40" fmla="*/ 4956104 h 6685267"/>
                <a:gd name="connsiteX41" fmla="*/ 926506 w 5822102"/>
                <a:gd name="connsiteY41" fmla="*/ 5085347 h 6685267"/>
                <a:gd name="connsiteX42" fmla="*/ 1027040 w 5822102"/>
                <a:gd name="connsiteY42" fmla="*/ 5210191 h 6685267"/>
                <a:gd name="connsiteX43" fmla="*/ 1132110 w 5822102"/>
                <a:gd name="connsiteY43" fmla="*/ 5330748 h 6685267"/>
                <a:gd name="connsiteX44" fmla="*/ 1354880 w 5822102"/>
                <a:gd name="connsiteY44" fmla="*/ 5558083 h 6685267"/>
                <a:gd name="connsiteX45" fmla="*/ 1855220 w 5822102"/>
                <a:gd name="connsiteY45" fmla="*/ 5937591 h 6685267"/>
                <a:gd name="connsiteX46" fmla="*/ 2131810 w 5822102"/>
                <a:gd name="connsiteY46" fmla="*/ 6080268 h 6685267"/>
                <a:gd name="connsiteX47" fmla="*/ 2423726 w 5822102"/>
                <a:gd name="connsiteY47" fmla="*/ 6188087 h 6685267"/>
                <a:gd name="connsiteX48" fmla="*/ 2727780 w 5822102"/>
                <a:gd name="connsiteY48" fmla="*/ 6262552 h 6685267"/>
                <a:gd name="connsiteX49" fmla="*/ 3041276 w 5822102"/>
                <a:gd name="connsiteY49" fmla="*/ 6304245 h 6685267"/>
                <a:gd name="connsiteX50" fmla="*/ 3360532 w 5822102"/>
                <a:gd name="connsiteY50" fmla="*/ 6317331 h 6685267"/>
                <a:gd name="connsiteX51" fmla="*/ 3439855 w 5822102"/>
                <a:gd name="connsiteY51" fmla="*/ 6316751 h 6685267"/>
                <a:gd name="connsiteX52" fmla="*/ 3478721 w 5822102"/>
                <a:gd name="connsiteY52" fmla="*/ 6315826 h 6685267"/>
                <a:gd name="connsiteX53" fmla="*/ 3517463 w 5822102"/>
                <a:gd name="connsiteY53" fmla="*/ 6313971 h 6685267"/>
                <a:gd name="connsiteX54" fmla="*/ 3671452 w 5822102"/>
                <a:gd name="connsiteY54" fmla="*/ 6301233 h 6685267"/>
                <a:gd name="connsiteX55" fmla="*/ 4265460 w 5822102"/>
                <a:gd name="connsiteY55" fmla="*/ 6149638 h 6685267"/>
                <a:gd name="connsiteX56" fmla="*/ 4546587 w 5822102"/>
                <a:gd name="connsiteY56" fmla="*/ 6018079 h 6685267"/>
                <a:gd name="connsiteX57" fmla="*/ 4818030 w 5822102"/>
                <a:gd name="connsiteY57" fmla="*/ 5858029 h 6685267"/>
                <a:gd name="connsiteX58" fmla="*/ 5081870 w 5822102"/>
                <a:gd name="connsiteY58" fmla="*/ 5676903 h 6685267"/>
                <a:gd name="connsiteX59" fmla="*/ 5212073 w 5822102"/>
                <a:gd name="connsiteY59" fmla="*/ 5581013 h 6685267"/>
                <a:gd name="connsiteX60" fmla="*/ 5343625 w 5822102"/>
                <a:gd name="connsiteY60" fmla="*/ 5481533 h 6685267"/>
                <a:gd name="connsiteX61" fmla="*/ 5610378 w 5822102"/>
                <a:gd name="connsiteY61" fmla="*/ 5284425 h 6685267"/>
                <a:gd name="connsiteX62" fmla="*/ 5822102 w 5822102"/>
                <a:gd name="connsiteY62" fmla="*/ 5126414 h 6685267"/>
                <a:gd name="connsiteX63" fmla="*/ 5822102 w 5822102"/>
                <a:gd name="connsiteY63" fmla="*/ 5556641 h 6685267"/>
                <a:gd name="connsiteX64" fmla="*/ 5576325 w 5822102"/>
                <a:gd name="connsiteY64" fmla="*/ 5749979 h 6685267"/>
                <a:gd name="connsiteX65" fmla="*/ 5447715 w 5822102"/>
                <a:gd name="connsiteY65" fmla="*/ 5852818 h 6685267"/>
                <a:gd name="connsiteX66" fmla="*/ 5315059 w 5822102"/>
                <a:gd name="connsiteY66" fmla="*/ 5956236 h 6685267"/>
                <a:gd name="connsiteX67" fmla="*/ 5038468 w 5822102"/>
                <a:gd name="connsiteY67" fmla="*/ 6155776 h 6685267"/>
                <a:gd name="connsiteX68" fmla="*/ 4741892 w 5822102"/>
                <a:gd name="connsiteY68" fmla="*/ 6338292 h 6685267"/>
                <a:gd name="connsiteX69" fmla="*/ 4420920 w 5822102"/>
                <a:gd name="connsiteY69" fmla="*/ 6492203 h 6685267"/>
                <a:gd name="connsiteX70" fmla="*/ 3717672 w 5822102"/>
                <a:gd name="connsiteY70" fmla="*/ 6670434 h 6685267"/>
                <a:gd name="connsiteX71" fmla="*/ 3535853 w 5822102"/>
                <a:gd name="connsiteY71" fmla="*/ 6683289 h 6685267"/>
                <a:gd name="connsiteX72" fmla="*/ 3490367 w 5822102"/>
                <a:gd name="connsiteY72" fmla="*/ 6684910 h 6685267"/>
                <a:gd name="connsiteX73" fmla="*/ 3445005 w 5822102"/>
                <a:gd name="connsiteY73" fmla="*/ 6685142 h 6685267"/>
                <a:gd name="connsiteX74" fmla="*/ 3355872 w 5822102"/>
                <a:gd name="connsiteY74" fmla="*/ 6684100 h 6685267"/>
                <a:gd name="connsiteX75" fmla="*/ 3179203 w 5822102"/>
                <a:gd name="connsiteY75" fmla="*/ 6677150 h 6685267"/>
                <a:gd name="connsiteX76" fmla="*/ 3002410 w 5822102"/>
                <a:gd name="connsiteY76" fmla="*/ 6661169 h 6685267"/>
                <a:gd name="connsiteX77" fmla="*/ 2650296 w 5822102"/>
                <a:gd name="connsiteY77" fmla="*/ 6604191 h 6685267"/>
                <a:gd name="connsiteX78" fmla="*/ 2306028 w 5822102"/>
                <a:gd name="connsiteY78" fmla="*/ 6505869 h 6685267"/>
                <a:gd name="connsiteX79" fmla="*/ 1978803 w 5822102"/>
                <a:gd name="connsiteY79" fmla="*/ 6363307 h 6685267"/>
                <a:gd name="connsiteX80" fmla="*/ 1678428 w 5822102"/>
                <a:gd name="connsiteY80" fmla="*/ 6177779 h 6685267"/>
                <a:gd name="connsiteX81" fmla="*/ 1175880 w 5822102"/>
                <a:gd name="connsiteY81" fmla="*/ 5710373 h 6685267"/>
                <a:gd name="connsiteX82" fmla="*/ 971502 w 5822102"/>
                <a:gd name="connsiteY82" fmla="*/ 5445399 h 6685267"/>
                <a:gd name="connsiteX83" fmla="*/ 790909 w 5822102"/>
                <a:gd name="connsiteY83" fmla="*/ 5169078 h 6685267"/>
                <a:gd name="connsiteX84" fmla="*/ 706680 w 5822102"/>
                <a:gd name="connsiteY84" fmla="*/ 5031959 h 6685267"/>
                <a:gd name="connsiteX85" fmla="*/ 619143 w 5822102"/>
                <a:gd name="connsiteY85" fmla="*/ 4897157 h 6685267"/>
                <a:gd name="connsiteX86" fmla="*/ 436465 w 5822102"/>
                <a:gd name="connsiteY86" fmla="*/ 4628710 h 6685267"/>
                <a:gd name="connsiteX87" fmla="*/ 347088 w 5822102"/>
                <a:gd name="connsiteY87" fmla="*/ 4492171 h 6685267"/>
                <a:gd name="connsiteX88" fmla="*/ 262001 w 5822102"/>
                <a:gd name="connsiteY88" fmla="*/ 4352619 h 6685267"/>
                <a:gd name="connsiteX89" fmla="*/ 118679 w 5822102"/>
                <a:gd name="connsiteY89" fmla="*/ 4059853 h 6685267"/>
                <a:gd name="connsiteX90" fmla="*/ 28322 w 5822102"/>
                <a:gd name="connsiteY90" fmla="*/ 3749136 h 6685267"/>
                <a:gd name="connsiteX91" fmla="*/ 0 w 5822102"/>
                <a:gd name="connsiteY91" fmla="*/ 3428922 h 6685267"/>
                <a:gd name="connsiteX92" fmla="*/ 253052 w 5822102"/>
                <a:gd name="connsiteY92" fmla="*/ 2174356 h 6685267"/>
                <a:gd name="connsiteX93" fmla="*/ 389141 w 5822102"/>
                <a:gd name="connsiteY93" fmla="*/ 1877652 h 6685267"/>
                <a:gd name="connsiteX94" fmla="*/ 552079 w 5822102"/>
                <a:gd name="connsiteY94" fmla="*/ 1591834 h 6685267"/>
                <a:gd name="connsiteX95" fmla="*/ 954950 w 5822102"/>
                <a:gd name="connsiteY95" fmla="*/ 1061773 h 6685267"/>
                <a:gd name="connsiteX96" fmla="*/ 1192922 w 5822102"/>
                <a:gd name="connsiteY96" fmla="*/ 822626 h 6685267"/>
                <a:gd name="connsiteX97" fmla="*/ 1255939 w 5822102"/>
                <a:gd name="connsiteY97" fmla="*/ 765880 h 6685267"/>
                <a:gd name="connsiteX98" fmla="*/ 1320183 w 5822102"/>
                <a:gd name="connsiteY98" fmla="*/ 710291 h 6685267"/>
                <a:gd name="connsiteX99" fmla="*/ 1452961 w 5822102"/>
                <a:gd name="connsiteY99" fmla="*/ 603514 h 6685267"/>
                <a:gd name="connsiteX100" fmla="*/ 2033360 w 5822102"/>
                <a:gd name="connsiteY100" fmla="*/ 235818 h 6685267"/>
                <a:gd name="connsiteX101" fmla="*/ 2512513 w 5822102"/>
                <a:gd name="connsiteY101" fmla="*/ 30012 h 6685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</a:cxnLst>
              <a:rect l="l" t="t" r="r" b="b"/>
              <a:pathLst>
                <a:path w="5822102" h="6685267">
                  <a:moveTo>
                    <a:pt x="2605444" y="0"/>
                  </a:moveTo>
                  <a:lnTo>
                    <a:pt x="4757391" y="0"/>
                  </a:lnTo>
                  <a:lnTo>
                    <a:pt x="4913680" y="56274"/>
                  </a:lnTo>
                  <a:cubicBezTo>
                    <a:pt x="5074659" y="119278"/>
                    <a:pt x="5229483" y="195083"/>
                    <a:pt x="5376238" y="282027"/>
                  </a:cubicBezTo>
                  <a:cubicBezTo>
                    <a:pt x="5474014" y="340105"/>
                    <a:pt x="5568080" y="403280"/>
                    <a:pt x="5658024" y="471014"/>
                  </a:cubicBezTo>
                  <a:lnTo>
                    <a:pt x="5822102" y="609109"/>
                  </a:lnTo>
                  <a:lnTo>
                    <a:pt x="5822102" y="760697"/>
                  </a:lnTo>
                  <a:lnTo>
                    <a:pt x="5707785" y="666601"/>
                  </a:lnTo>
                  <a:cubicBezTo>
                    <a:pt x="5665273" y="633682"/>
                    <a:pt x="5621749" y="602008"/>
                    <a:pt x="5577306" y="571666"/>
                  </a:cubicBezTo>
                  <a:cubicBezTo>
                    <a:pt x="5487929" y="511562"/>
                    <a:pt x="5395118" y="456089"/>
                    <a:pt x="5298630" y="407449"/>
                  </a:cubicBezTo>
                  <a:cubicBezTo>
                    <a:pt x="5106266" y="309010"/>
                    <a:pt x="4901153" y="235355"/>
                    <a:pt x="4690768" y="184979"/>
                  </a:cubicBezTo>
                  <a:cubicBezTo>
                    <a:pt x="4480382" y="134486"/>
                    <a:pt x="4264724" y="106807"/>
                    <a:pt x="4048577" y="99280"/>
                  </a:cubicBezTo>
                  <a:cubicBezTo>
                    <a:pt x="3832182" y="90709"/>
                    <a:pt x="3617997" y="102290"/>
                    <a:pt x="3405404" y="131937"/>
                  </a:cubicBezTo>
                  <a:cubicBezTo>
                    <a:pt x="3299353" y="147340"/>
                    <a:pt x="3193915" y="166449"/>
                    <a:pt x="3089702" y="190190"/>
                  </a:cubicBezTo>
                  <a:cubicBezTo>
                    <a:pt x="2985491" y="214278"/>
                    <a:pt x="2882137" y="241725"/>
                    <a:pt x="2780132" y="273457"/>
                  </a:cubicBezTo>
                  <a:cubicBezTo>
                    <a:pt x="2678126" y="305073"/>
                    <a:pt x="2577348" y="340510"/>
                    <a:pt x="2478040" y="379654"/>
                  </a:cubicBezTo>
                  <a:cubicBezTo>
                    <a:pt x="2378854" y="418914"/>
                    <a:pt x="2281017" y="461763"/>
                    <a:pt x="2184897" y="507972"/>
                  </a:cubicBezTo>
                  <a:cubicBezTo>
                    <a:pt x="1992657" y="600271"/>
                    <a:pt x="1806791" y="705542"/>
                    <a:pt x="1629141" y="823205"/>
                  </a:cubicBezTo>
                  <a:cubicBezTo>
                    <a:pt x="1584882" y="852736"/>
                    <a:pt x="1540745" y="882731"/>
                    <a:pt x="1497711" y="914000"/>
                  </a:cubicBezTo>
                  <a:cubicBezTo>
                    <a:pt x="1475888" y="929286"/>
                    <a:pt x="1454555" y="945153"/>
                    <a:pt x="1433099" y="960903"/>
                  </a:cubicBezTo>
                  <a:cubicBezTo>
                    <a:pt x="1411521" y="976537"/>
                    <a:pt x="1390311" y="992634"/>
                    <a:pt x="1369346" y="1008963"/>
                  </a:cubicBezTo>
                  <a:cubicBezTo>
                    <a:pt x="1285119" y="1074165"/>
                    <a:pt x="1202730" y="1141797"/>
                    <a:pt x="1123406" y="1212905"/>
                  </a:cubicBezTo>
                  <a:cubicBezTo>
                    <a:pt x="964391" y="1354656"/>
                    <a:pt x="816900" y="1509261"/>
                    <a:pt x="684367" y="1675564"/>
                  </a:cubicBezTo>
                  <a:cubicBezTo>
                    <a:pt x="618161" y="1758716"/>
                    <a:pt x="555512" y="1844763"/>
                    <a:pt x="497153" y="1933588"/>
                  </a:cubicBezTo>
                  <a:cubicBezTo>
                    <a:pt x="439775" y="2022877"/>
                    <a:pt x="385584" y="2114367"/>
                    <a:pt x="337770" y="2208983"/>
                  </a:cubicBezTo>
                  <a:cubicBezTo>
                    <a:pt x="325388" y="2232493"/>
                    <a:pt x="313862" y="2256349"/>
                    <a:pt x="302461" y="2280207"/>
                  </a:cubicBezTo>
                  <a:lnTo>
                    <a:pt x="285296" y="2316107"/>
                  </a:lnTo>
                  <a:lnTo>
                    <a:pt x="268991" y="2352355"/>
                  </a:lnTo>
                  <a:cubicBezTo>
                    <a:pt x="258324" y="2376560"/>
                    <a:pt x="247535" y="2400764"/>
                    <a:pt x="237849" y="2425432"/>
                  </a:cubicBezTo>
                  <a:cubicBezTo>
                    <a:pt x="228163" y="2450099"/>
                    <a:pt x="217498" y="2474419"/>
                    <a:pt x="208670" y="2499319"/>
                  </a:cubicBezTo>
                  <a:cubicBezTo>
                    <a:pt x="170909" y="2598219"/>
                    <a:pt x="138908" y="2699206"/>
                    <a:pt x="113775" y="2801929"/>
                  </a:cubicBezTo>
                  <a:cubicBezTo>
                    <a:pt x="62773" y="3006911"/>
                    <a:pt x="36659" y="3217917"/>
                    <a:pt x="36781" y="3428922"/>
                  </a:cubicBezTo>
                  <a:cubicBezTo>
                    <a:pt x="37394" y="3534078"/>
                    <a:pt x="47816" y="3639001"/>
                    <a:pt x="69148" y="3741955"/>
                  </a:cubicBezTo>
                  <a:cubicBezTo>
                    <a:pt x="91585" y="3844679"/>
                    <a:pt x="124074" y="3945202"/>
                    <a:pt x="167966" y="4041323"/>
                  </a:cubicBezTo>
                  <a:cubicBezTo>
                    <a:pt x="178387" y="4065528"/>
                    <a:pt x="190525" y="4089153"/>
                    <a:pt x="202049" y="4112894"/>
                  </a:cubicBezTo>
                  <a:cubicBezTo>
                    <a:pt x="214555" y="4136288"/>
                    <a:pt x="226447" y="4159912"/>
                    <a:pt x="239933" y="4182843"/>
                  </a:cubicBezTo>
                  <a:cubicBezTo>
                    <a:pt x="265680" y="4229167"/>
                    <a:pt x="294368" y="4274101"/>
                    <a:pt x="323916" y="4318456"/>
                  </a:cubicBezTo>
                  <a:cubicBezTo>
                    <a:pt x="353341" y="4362927"/>
                    <a:pt x="384849" y="4406240"/>
                    <a:pt x="416604" y="4449436"/>
                  </a:cubicBezTo>
                  <a:cubicBezTo>
                    <a:pt x="448847" y="4492286"/>
                    <a:pt x="482319" y="4534557"/>
                    <a:pt x="515911" y="4576711"/>
                  </a:cubicBezTo>
                  <a:cubicBezTo>
                    <a:pt x="583219" y="4661137"/>
                    <a:pt x="653594" y="4743825"/>
                    <a:pt x="722619" y="4828482"/>
                  </a:cubicBezTo>
                  <a:cubicBezTo>
                    <a:pt x="757315" y="4870637"/>
                    <a:pt x="791889" y="4913138"/>
                    <a:pt x="825972" y="4956104"/>
                  </a:cubicBezTo>
                  <a:cubicBezTo>
                    <a:pt x="859934" y="4998722"/>
                    <a:pt x="893649" y="5044004"/>
                    <a:pt x="926506" y="5085347"/>
                  </a:cubicBezTo>
                  <a:cubicBezTo>
                    <a:pt x="959119" y="5127734"/>
                    <a:pt x="993324" y="5168847"/>
                    <a:pt x="1027040" y="5210191"/>
                  </a:cubicBezTo>
                  <a:cubicBezTo>
                    <a:pt x="1061737" y="5250840"/>
                    <a:pt x="1096188" y="5291488"/>
                    <a:pt x="1132110" y="5330748"/>
                  </a:cubicBezTo>
                  <a:cubicBezTo>
                    <a:pt x="1203465" y="5409731"/>
                    <a:pt x="1277639" y="5485818"/>
                    <a:pt x="1354880" y="5558083"/>
                  </a:cubicBezTo>
                  <a:cubicBezTo>
                    <a:pt x="1509603" y="5702266"/>
                    <a:pt x="1676588" y="5830930"/>
                    <a:pt x="1855220" y="5937591"/>
                  </a:cubicBezTo>
                  <a:cubicBezTo>
                    <a:pt x="1944720" y="5990632"/>
                    <a:pt x="2036549" y="6039272"/>
                    <a:pt x="2131810" y="6080268"/>
                  </a:cubicBezTo>
                  <a:cubicBezTo>
                    <a:pt x="2226460" y="6122423"/>
                    <a:pt x="2324173" y="6157977"/>
                    <a:pt x="2423726" y="6188087"/>
                  </a:cubicBezTo>
                  <a:cubicBezTo>
                    <a:pt x="2523280" y="6218313"/>
                    <a:pt x="2624794" y="6242749"/>
                    <a:pt x="2727780" y="6262552"/>
                  </a:cubicBezTo>
                  <a:cubicBezTo>
                    <a:pt x="2830890" y="6282008"/>
                    <a:pt x="2935714" y="6295326"/>
                    <a:pt x="3041276" y="6304245"/>
                  </a:cubicBezTo>
                  <a:cubicBezTo>
                    <a:pt x="3146836" y="6313277"/>
                    <a:pt x="3253499" y="6317215"/>
                    <a:pt x="3360532" y="6317331"/>
                  </a:cubicBezTo>
                  <a:cubicBezTo>
                    <a:pt x="3387259" y="6317331"/>
                    <a:pt x="3414354" y="6317794"/>
                    <a:pt x="3439855" y="6316751"/>
                  </a:cubicBezTo>
                  <a:lnTo>
                    <a:pt x="3478721" y="6315826"/>
                  </a:lnTo>
                  <a:lnTo>
                    <a:pt x="3517463" y="6313971"/>
                  </a:lnTo>
                  <a:cubicBezTo>
                    <a:pt x="3569078" y="6311772"/>
                    <a:pt x="3620449" y="6306907"/>
                    <a:pt x="3671452" y="6301233"/>
                  </a:cubicBezTo>
                  <a:cubicBezTo>
                    <a:pt x="3875707" y="6277608"/>
                    <a:pt x="4074445" y="6225841"/>
                    <a:pt x="4265460" y="6149638"/>
                  </a:cubicBezTo>
                  <a:cubicBezTo>
                    <a:pt x="4361212" y="6111884"/>
                    <a:pt x="4454636" y="6067065"/>
                    <a:pt x="4546587" y="6018079"/>
                  </a:cubicBezTo>
                  <a:cubicBezTo>
                    <a:pt x="4638662" y="5969322"/>
                    <a:pt x="4729020" y="5915240"/>
                    <a:pt x="4818030" y="5858029"/>
                  </a:cubicBezTo>
                  <a:cubicBezTo>
                    <a:pt x="4907038" y="5800703"/>
                    <a:pt x="4994577" y="5739672"/>
                    <a:pt x="5081870" y="5676903"/>
                  </a:cubicBezTo>
                  <a:cubicBezTo>
                    <a:pt x="5125392" y="5645519"/>
                    <a:pt x="5168794" y="5613324"/>
                    <a:pt x="5212073" y="5581013"/>
                  </a:cubicBezTo>
                  <a:lnTo>
                    <a:pt x="5343625" y="5481533"/>
                  </a:lnTo>
                  <a:cubicBezTo>
                    <a:pt x="5432696" y="5414768"/>
                    <a:pt x="5521951" y="5349452"/>
                    <a:pt x="5610378" y="5284425"/>
                  </a:cubicBezTo>
                  <a:lnTo>
                    <a:pt x="5822102" y="5126414"/>
                  </a:lnTo>
                  <a:lnTo>
                    <a:pt x="5822102" y="5556641"/>
                  </a:lnTo>
                  <a:lnTo>
                    <a:pt x="5576325" y="5749979"/>
                  </a:lnTo>
                  <a:lnTo>
                    <a:pt x="5447715" y="5852818"/>
                  </a:lnTo>
                  <a:cubicBezTo>
                    <a:pt x="5403945" y="5887445"/>
                    <a:pt x="5359932" y="5922073"/>
                    <a:pt x="5315059" y="5956236"/>
                  </a:cubicBezTo>
                  <a:cubicBezTo>
                    <a:pt x="5225682" y="6024680"/>
                    <a:pt x="5133976" y="6091734"/>
                    <a:pt x="5038468" y="6155776"/>
                  </a:cubicBezTo>
                  <a:cubicBezTo>
                    <a:pt x="4943084" y="6219703"/>
                    <a:pt x="4845002" y="6281777"/>
                    <a:pt x="4741892" y="6338292"/>
                  </a:cubicBezTo>
                  <a:cubicBezTo>
                    <a:pt x="4638784" y="6394692"/>
                    <a:pt x="4532120" y="6447038"/>
                    <a:pt x="4420920" y="6492203"/>
                  </a:cubicBezTo>
                  <a:cubicBezTo>
                    <a:pt x="4199255" y="6583693"/>
                    <a:pt x="3959813" y="6644840"/>
                    <a:pt x="3717672" y="6670434"/>
                  </a:cubicBezTo>
                  <a:cubicBezTo>
                    <a:pt x="3657106" y="6676456"/>
                    <a:pt x="3596419" y="6681321"/>
                    <a:pt x="3535853" y="6683289"/>
                  </a:cubicBezTo>
                  <a:lnTo>
                    <a:pt x="3490367" y="6684910"/>
                  </a:lnTo>
                  <a:lnTo>
                    <a:pt x="3445005" y="6685142"/>
                  </a:lnTo>
                  <a:cubicBezTo>
                    <a:pt x="3414354" y="6685605"/>
                    <a:pt x="3385297" y="6684679"/>
                    <a:pt x="3355872" y="6684100"/>
                  </a:cubicBezTo>
                  <a:cubicBezTo>
                    <a:pt x="3297146" y="6683405"/>
                    <a:pt x="3238052" y="6680047"/>
                    <a:pt x="3179203" y="6677150"/>
                  </a:cubicBezTo>
                  <a:cubicBezTo>
                    <a:pt x="3120232" y="6672519"/>
                    <a:pt x="3061259" y="6668233"/>
                    <a:pt x="3002410" y="6661169"/>
                  </a:cubicBezTo>
                  <a:cubicBezTo>
                    <a:pt x="2884589" y="6647851"/>
                    <a:pt x="2766891" y="6629669"/>
                    <a:pt x="2650296" y="6604191"/>
                  </a:cubicBezTo>
                  <a:cubicBezTo>
                    <a:pt x="2533702" y="6578713"/>
                    <a:pt x="2418456" y="6545938"/>
                    <a:pt x="2306028" y="6505869"/>
                  </a:cubicBezTo>
                  <a:cubicBezTo>
                    <a:pt x="2193602" y="6465683"/>
                    <a:pt x="2084118" y="6417738"/>
                    <a:pt x="1978803" y="6363307"/>
                  </a:cubicBezTo>
                  <a:cubicBezTo>
                    <a:pt x="1873855" y="6308066"/>
                    <a:pt x="1773077" y="6246340"/>
                    <a:pt x="1678428" y="6177779"/>
                  </a:cubicBezTo>
                  <a:cubicBezTo>
                    <a:pt x="1488393" y="6041356"/>
                    <a:pt x="1321900" y="5881423"/>
                    <a:pt x="1175880" y="5710373"/>
                  </a:cubicBezTo>
                  <a:cubicBezTo>
                    <a:pt x="1103177" y="5624441"/>
                    <a:pt x="1035501" y="5535732"/>
                    <a:pt x="971502" y="5445399"/>
                  </a:cubicBezTo>
                  <a:cubicBezTo>
                    <a:pt x="907380" y="5355069"/>
                    <a:pt x="847550" y="5262768"/>
                    <a:pt x="790909" y="5169078"/>
                  </a:cubicBezTo>
                  <a:cubicBezTo>
                    <a:pt x="761974" y="5121712"/>
                    <a:pt x="735492" y="5077357"/>
                    <a:pt x="706680" y="5031959"/>
                  </a:cubicBezTo>
                  <a:cubicBezTo>
                    <a:pt x="678114" y="4986910"/>
                    <a:pt x="649058" y="4941860"/>
                    <a:pt x="619143" y="4897157"/>
                  </a:cubicBezTo>
                  <a:lnTo>
                    <a:pt x="436465" y="4628710"/>
                  </a:lnTo>
                  <a:cubicBezTo>
                    <a:pt x="406182" y="4583544"/>
                    <a:pt x="376267" y="4538147"/>
                    <a:pt x="347088" y="4492171"/>
                  </a:cubicBezTo>
                  <a:cubicBezTo>
                    <a:pt x="317908" y="4446194"/>
                    <a:pt x="288974" y="4400102"/>
                    <a:pt x="262001" y="4352619"/>
                  </a:cubicBezTo>
                  <a:cubicBezTo>
                    <a:pt x="207934" y="4258119"/>
                    <a:pt x="158280" y="4160840"/>
                    <a:pt x="118679" y="4059853"/>
                  </a:cubicBezTo>
                  <a:cubicBezTo>
                    <a:pt x="78343" y="3959214"/>
                    <a:pt x="48429" y="3854870"/>
                    <a:pt x="28322" y="3749136"/>
                  </a:cubicBezTo>
                  <a:cubicBezTo>
                    <a:pt x="9073" y="3643402"/>
                    <a:pt x="0" y="3536046"/>
                    <a:pt x="0" y="3428922"/>
                  </a:cubicBezTo>
                  <a:cubicBezTo>
                    <a:pt x="1594" y="3001816"/>
                    <a:pt x="89010" y="2575868"/>
                    <a:pt x="253052" y="2174356"/>
                  </a:cubicBezTo>
                  <a:cubicBezTo>
                    <a:pt x="294246" y="2074066"/>
                    <a:pt x="338873" y="1974700"/>
                    <a:pt x="389141" y="1877652"/>
                  </a:cubicBezTo>
                  <a:cubicBezTo>
                    <a:pt x="438672" y="1780256"/>
                    <a:pt x="493230" y="1684945"/>
                    <a:pt x="552079" y="1591834"/>
                  </a:cubicBezTo>
                  <a:cubicBezTo>
                    <a:pt x="669900" y="1405728"/>
                    <a:pt x="804394" y="1227729"/>
                    <a:pt x="954950" y="1061773"/>
                  </a:cubicBezTo>
                  <a:cubicBezTo>
                    <a:pt x="1030597" y="979085"/>
                    <a:pt x="1109552" y="898829"/>
                    <a:pt x="1192922" y="822626"/>
                  </a:cubicBezTo>
                  <a:cubicBezTo>
                    <a:pt x="1213642" y="803402"/>
                    <a:pt x="1234483" y="784409"/>
                    <a:pt x="1255939" y="765880"/>
                  </a:cubicBezTo>
                  <a:cubicBezTo>
                    <a:pt x="1277273" y="747234"/>
                    <a:pt x="1298237" y="728241"/>
                    <a:pt x="1320183" y="710291"/>
                  </a:cubicBezTo>
                  <a:cubicBezTo>
                    <a:pt x="1363585" y="673811"/>
                    <a:pt x="1408088" y="638489"/>
                    <a:pt x="1452961" y="603514"/>
                  </a:cubicBezTo>
                  <a:cubicBezTo>
                    <a:pt x="1633310" y="464543"/>
                    <a:pt x="1828125" y="341437"/>
                    <a:pt x="2033360" y="235818"/>
                  </a:cubicBezTo>
                  <a:cubicBezTo>
                    <a:pt x="2187242" y="156561"/>
                    <a:pt x="2347554" y="87597"/>
                    <a:pt x="2512513" y="3001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5" name="Freeform: Shape 1038">
              <a:extLst>
                <a:ext uri="{FF2B5EF4-FFF2-40B4-BE49-F238E27FC236}">
                  <a16:creationId xmlns:a16="http://schemas.microsoft.com/office/drawing/2014/main" id="{15102EBE-A80F-4CFF-B1DD-941EF9728B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04998" y="98659"/>
              <a:ext cx="5774333" cy="6315453"/>
            </a:xfrm>
            <a:custGeom>
              <a:avLst/>
              <a:gdLst>
                <a:gd name="connsiteX0" fmla="*/ 3707237 w 5774333"/>
                <a:gd name="connsiteY0" fmla="*/ 1489 h 6315453"/>
                <a:gd name="connsiteX1" fmla="*/ 4037665 w 5774333"/>
                <a:gd name="connsiteY1" fmla="*/ 6121 h 6315453"/>
                <a:gd name="connsiteX2" fmla="*/ 4692239 w 5774333"/>
                <a:gd name="connsiteY2" fmla="*/ 102128 h 6315453"/>
                <a:gd name="connsiteX3" fmla="*/ 5315059 w 5774333"/>
                <a:gd name="connsiteY3" fmla="*/ 324945 h 6315453"/>
                <a:gd name="connsiteX4" fmla="*/ 5738325 w 5774333"/>
                <a:gd name="connsiteY4" fmla="*/ 578286 h 6315453"/>
                <a:gd name="connsiteX5" fmla="*/ 5774333 w 5774333"/>
                <a:gd name="connsiteY5" fmla="*/ 606551 h 6315453"/>
                <a:gd name="connsiteX6" fmla="*/ 5774333 w 5774333"/>
                <a:gd name="connsiteY6" fmla="*/ 975490 h 6315453"/>
                <a:gd name="connsiteX7" fmla="*/ 5676001 w 5774333"/>
                <a:gd name="connsiteY7" fmla="*/ 889749 h 6315453"/>
                <a:gd name="connsiteX8" fmla="*/ 5177132 w 5774333"/>
                <a:gd name="connsiteY8" fmla="*/ 581926 h 6315453"/>
                <a:gd name="connsiteX9" fmla="*/ 4615735 w 5774333"/>
                <a:gd name="connsiteY9" fmla="*/ 388640 h 6315453"/>
                <a:gd name="connsiteX10" fmla="*/ 4020010 w 5774333"/>
                <a:gd name="connsiteY10" fmla="*/ 308500 h 6315453"/>
                <a:gd name="connsiteX11" fmla="*/ 3416315 w 5774333"/>
                <a:gd name="connsiteY11" fmla="*/ 328882 h 6315453"/>
                <a:gd name="connsiteX12" fmla="*/ 2823779 w 5774333"/>
                <a:gd name="connsiteY12" fmla="*/ 446545 h 6315453"/>
                <a:gd name="connsiteX13" fmla="*/ 2256987 w 5774333"/>
                <a:gd name="connsiteY13" fmla="*/ 651296 h 6315453"/>
                <a:gd name="connsiteX14" fmla="*/ 1244169 w 5774333"/>
                <a:gd name="connsiteY14" fmla="*/ 1280374 h 6315453"/>
                <a:gd name="connsiteX15" fmla="*/ 830141 w 5774333"/>
                <a:gd name="connsiteY15" fmla="*/ 1700184 h 6315453"/>
                <a:gd name="connsiteX16" fmla="*/ 502792 w 5774333"/>
                <a:gd name="connsiteY16" fmla="*/ 2182300 h 6315453"/>
                <a:gd name="connsiteX17" fmla="*/ 280637 w 5774333"/>
                <a:gd name="connsiteY17" fmla="*/ 2715256 h 6315453"/>
                <a:gd name="connsiteX18" fmla="*/ 199843 w 5774333"/>
                <a:gd name="connsiteY18" fmla="*/ 3283418 h 6315453"/>
                <a:gd name="connsiteX19" fmla="*/ 233926 w 5774333"/>
                <a:gd name="connsiteY19" fmla="*/ 3561593 h 6315453"/>
                <a:gd name="connsiteX20" fmla="*/ 334582 w 5774333"/>
                <a:gd name="connsiteY20" fmla="*/ 3821816 h 6315453"/>
                <a:gd name="connsiteX21" fmla="*/ 404834 w 5774333"/>
                <a:gd name="connsiteY21" fmla="*/ 3944343 h 6315453"/>
                <a:gd name="connsiteX22" fmla="*/ 485506 w 5774333"/>
                <a:gd name="connsiteY22" fmla="*/ 4062932 h 6315453"/>
                <a:gd name="connsiteX23" fmla="*/ 671861 w 5774333"/>
                <a:gd name="connsiteY23" fmla="*/ 4292120 h 6315453"/>
                <a:gd name="connsiteX24" fmla="*/ 873542 w 5774333"/>
                <a:gd name="connsiteY24" fmla="*/ 4523044 h 6315453"/>
                <a:gd name="connsiteX25" fmla="*/ 973831 w 5774333"/>
                <a:gd name="connsiteY25" fmla="*/ 4643601 h 6315453"/>
                <a:gd name="connsiteX26" fmla="*/ 1022014 w 5774333"/>
                <a:gd name="connsiteY26" fmla="*/ 4702780 h 6315453"/>
                <a:gd name="connsiteX27" fmla="*/ 1069215 w 5774333"/>
                <a:gd name="connsiteY27" fmla="*/ 4759411 h 6315453"/>
                <a:gd name="connsiteX28" fmla="*/ 1474784 w 5774333"/>
                <a:gd name="connsiteY28" fmla="*/ 5177948 h 6315453"/>
                <a:gd name="connsiteX29" fmla="*/ 1690442 w 5774333"/>
                <a:gd name="connsiteY29" fmla="*/ 5366255 h 6315453"/>
                <a:gd name="connsiteX30" fmla="*/ 1916276 w 5774333"/>
                <a:gd name="connsiteY30" fmla="*/ 5539852 h 6315453"/>
                <a:gd name="connsiteX31" fmla="*/ 2420784 w 5774333"/>
                <a:gd name="connsiteY31" fmla="*/ 5814437 h 6315453"/>
                <a:gd name="connsiteX32" fmla="*/ 2703015 w 5774333"/>
                <a:gd name="connsiteY32" fmla="*/ 5892029 h 6315453"/>
                <a:gd name="connsiteX33" fmla="*/ 2775350 w 5774333"/>
                <a:gd name="connsiteY33" fmla="*/ 5905695 h 6315453"/>
                <a:gd name="connsiteX34" fmla="*/ 2848299 w 5774333"/>
                <a:gd name="connsiteY34" fmla="*/ 5917161 h 6315453"/>
                <a:gd name="connsiteX35" fmla="*/ 2995544 w 5774333"/>
                <a:gd name="connsiteY35" fmla="*/ 5933605 h 6315453"/>
                <a:gd name="connsiteX36" fmla="*/ 3069596 w 5774333"/>
                <a:gd name="connsiteY36" fmla="*/ 5938933 h 6315453"/>
                <a:gd name="connsiteX37" fmla="*/ 3143894 w 5774333"/>
                <a:gd name="connsiteY37" fmla="*/ 5942639 h 6315453"/>
                <a:gd name="connsiteX38" fmla="*/ 3218436 w 5774333"/>
                <a:gd name="connsiteY38" fmla="*/ 5944260 h 6315453"/>
                <a:gd name="connsiteX39" fmla="*/ 3293101 w 5774333"/>
                <a:gd name="connsiteY39" fmla="*/ 5943913 h 6315453"/>
                <a:gd name="connsiteX40" fmla="*/ 3330494 w 5774333"/>
                <a:gd name="connsiteY40" fmla="*/ 5943565 h 6315453"/>
                <a:gd name="connsiteX41" fmla="*/ 3366540 w 5774333"/>
                <a:gd name="connsiteY41" fmla="*/ 5942059 h 6315453"/>
                <a:gd name="connsiteX42" fmla="*/ 3402462 w 5774333"/>
                <a:gd name="connsiteY42" fmla="*/ 5940323 h 6315453"/>
                <a:gd name="connsiteX43" fmla="*/ 3438262 w 5774333"/>
                <a:gd name="connsiteY43" fmla="*/ 5937543 h 6315453"/>
                <a:gd name="connsiteX44" fmla="*/ 3580236 w 5774333"/>
                <a:gd name="connsiteY44" fmla="*/ 5920982 h 6315453"/>
                <a:gd name="connsiteX45" fmla="*/ 4121034 w 5774333"/>
                <a:gd name="connsiteY45" fmla="*/ 5753290 h 6315453"/>
                <a:gd name="connsiteX46" fmla="*/ 4620639 w 5774333"/>
                <a:gd name="connsiteY46" fmla="*/ 5459364 h 6315453"/>
                <a:gd name="connsiteX47" fmla="*/ 4741771 w 5774333"/>
                <a:gd name="connsiteY47" fmla="*/ 5372971 h 6315453"/>
                <a:gd name="connsiteX48" fmla="*/ 4862901 w 5774333"/>
                <a:gd name="connsiteY48" fmla="*/ 5283682 h 6315453"/>
                <a:gd name="connsiteX49" fmla="*/ 5108229 w 5774333"/>
                <a:gd name="connsiteY49" fmla="*/ 5098386 h 6315453"/>
                <a:gd name="connsiteX50" fmla="*/ 5612493 w 5774333"/>
                <a:gd name="connsiteY50" fmla="*/ 4739724 h 6315453"/>
                <a:gd name="connsiteX51" fmla="*/ 5774333 w 5774333"/>
                <a:gd name="connsiteY51" fmla="*/ 4623488 h 6315453"/>
                <a:gd name="connsiteX52" fmla="*/ 5774333 w 5774333"/>
                <a:gd name="connsiteY52" fmla="*/ 5232926 h 6315453"/>
                <a:gd name="connsiteX53" fmla="*/ 5676492 w 5774333"/>
                <a:gd name="connsiteY53" fmla="*/ 5306859 h 6315453"/>
                <a:gd name="connsiteX54" fmla="*/ 5426260 w 5774333"/>
                <a:gd name="connsiteY54" fmla="*/ 5486233 h 6315453"/>
                <a:gd name="connsiteX55" fmla="*/ 5300225 w 5774333"/>
                <a:gd name="connsiteY55" fmla="*/ 5576217 h 6315453"/>
                <a:gd name="connsiteX56" fmla="*/ 5170757 w 5774333"/>
                <a:gd name="connsiteY56" fmla="*/ 5666780 h 6315453"/>
                <a:gd name="connsiteX57" fmla="*/ 5038100 w 5774333"/>
                <a:gd name="connsiteY57" fmla="*/ 5756185 h 6315453"/>
                <a:gd name="connsiteX58" fmla="*/ 4901276 w 5774333"/>
                <a:gd name="connsiteY58" fmla="*/ 5843043 h 6315453"/>
                <a:gd name="connsiteX59" fmla="*/ 4614019 w 5774333"/>
                <a:gd name="connsiteY59" fmla="*/ 6006103 h 6315453"/>
                <a:gd name="connsiteX60" fmla="*/ 4305061 w 5774333"/>
                <a:gd name="connsiteY60" fmla="*/ 6144726 h 6315453"/>
                <a:gd name="connsiteX61" fmla="*/ 3632710 w 5774333"/>
                <a:gd name="connsiteY61" fmla="*/ 6304196 h 6315453"/>
                <a:gd name="connsiteX62" fmla="*/ 3459594 w 5774333"/>
                <a:gd name="connsiteY62" fmla="*/ 6314504 h 6315453"/>
                <a:gd name="connsiteX63" fmla="*/ 3416315 w 5774333"/>
                <a:gd name="connsiteY63" fmla="*/ 6315429 h 6315453"/>
                <a:gd name="connsiteX64" fmla="*/ 3373159 w 5774333"/>
                <a:gd name="connsiteY64" fmla="*/ 6315198 h 6315453"/>
                <a:gd name="connsiteX65" fmla="*/ 3330127 w 5774333"/>
                <a:gd name="connsiteY65" fmla="*/ 6314735 h 6315453"/>
                <a:gd name="connsiteX66" fmla="*/ 3288320 w 5774333"/>
                <a:gd name="connsiteY66" fmla="*/ 6313230 h 6315453"/>
                <a:gd name="connsiteX67" fmla="*/ 2954350 w 5774333"/>
                <a:gd name="connsiteY67" fmla="*/ 6288098 h 6315453"/>
                <a:gd name="connsiteX68" fmla="*/ 2622466 w 5774333"/>
                <a:gd name="connsiteY68" fmla="*/ 6232742 h 6315453"/>
                <a:gd name="connsiteX69" fmla="*/ 2296466 w 5774333"/>
                <a:gd name="connsiteY69" fmla="*/ 6146001 h 6315453"/>
                <a:gd name="connsiteX70" fmla="*/ 1672419 w 5774333"/>
                <a:gd name="connsiteY70" fmla="*/ 5885197 h 6315453"/>
                <a:gd name="connsiteX71" fmla="*/ 1146578 w 5774333"/>
                <a:gd name="connsiteY71" fmla="*/ 5479168 h 6315453"/>
                <a:gd name="connsiteX72" fmla="*/ 933372 w 5774333"/>
                <a:gd name="connsiteY72" fmla="*/ 5234810 h 6315453"/>
                <a:gd name="connsiteX73" fmla="*/ 747140 w 5774333"/>
                <a:gd name="connsiteY73" fmla="*/ 4976091 h 6315453"/>
                <a:gd name="connsiteX74" fmla="*/ 703616 w 5774333"/>
                <a:gd name="connsiteY74" fmla="*/ 4910196 h 6315453"/>
                <a:gd name="connsiteX75" fmla="*/ 662053 w 5774333"/>
                <a:gd name="connsiteY75" fmla="*/ 4846269 h 6315453"/>
                <a:gd name="connsiteX76" fmla="*/ 580033 w 5774333"/>
                <a:gd name="connsiteY76" fmla="*/ 4722352 h 6315453"/>
                <a:gd name="connsiteX77" fmla="*/ 410105 w 5774333"/>
                <a:gd name="connsiteY77" fmla="*/ 4469193 h 6315453"/>
                <a:gd name="connsiteX78" fmla="*/ 244224 w 5774333"/>
                <a:gd name="connsiteY78" fmla="*/ 4201556 h 6315453"/>
                <a:gd name="connsiteX79" fmla="*/ 169437 w 5774333"/>
                <a:gd name="connsiteY79" fmla="*/ 4059690 h 6315453"/>
                <a:gd name="connsiteX80" fmla="*/ 105929 w 5774333"/>
                <a:gd name="connsiteY80" fmla="*/ 3911221 h 6315453"/>
                <a:gd name="connsiteX81" fmla="*/ 57256 w 5774333"/>
                <a:gd name="connsiteY81" fmla="*/ 3757195 h 6315453"/>
                <a:gd name="connsiteX82" fmla="*/ 39111 w 5774333"/>
                <a:gd name="connsiteY82" fmla="*/ 3678677 h 6315453"/>
                <a:gd name="connsiteX83" fmla="*/ 31142 w 5774333"/>
                <a:gd name="connsiteY83" fmla="*/ 3639300 h 6315453"/>
                <a:gd name="connsiteX84" fmla="*/ 24521 w 5774333"/>
                <a:gd name="connsiteY84" fmla="*/ 3599809 h 6315453"/>
                <a:gd name="connsiteX85" fmla="*/ 0 w 5774333"/>
                <a:gd name="connsiteY85" fmla="*/ 3283418 h 6315453"/>
                <a:gd name="connsiteX86" fmla="*/ 68045 w 5774333"/>
                <a:gd name="connsiteY86" fmla="*/ 2666963 h 6315453"/>
                <a:gd name="connsiteX87" fmla="*/ 272546 w 5774333"/>
                <a:gd name="connsiteY87" fmla="*/ 2076334 h 6315453"/>
                <a:gd name="connsiteX88" fmla="*/ 1039300 w 5774333"/>
                <a:gd name="connsiteY88" fmla="*/ 1073307 h 6315453"/>
                <a:gd name="connsiteX89" fmla="*/ 1547733 w 5774333"/>
                <a:gd name="connsiteY89" fmla="*/ 680365 h 6315453"/>
                <a:gd name="connsiteX90" fmla="*/ 2115995 w 5774333"/>
                <a:gd name="connsiteY90" fmla="*/ 368373 h 6315453"/>
                <a:gd name="connsiteX91" fmla="*/ 3377451 w 5774333"/>
                <a:gd name="connsiteY91" fmla="*/ 24304 h 6315453"/>
                <a:gd name="connsiteX92" fmla="*/ 3707237 w 5774333"/>
                <a:gd name="connsiteY92" fmla="*/ 1489 h 6315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5774333" h="6315453">
                  <a:moveTo>
                    <a:pt x="3707237" y="1489"/>
                  </a:moveTo>
                  <a:cubicBezTo>
                    <a:pt x="3817502" y="-1522"/>
                    <a:pt x="3927875" y="41"/>
                    <a:pt x="4037665" y="6121"/>
                  </a:cubicBezTo>
                  <a:cubicBezTo>
                    <a:pt x="4257614" y="18745"/>
                    <a:pt x="4477439" y="49665"/>
                    <a:pt x="4692239" y="102128"/>
                  </a:cubicBezTo>
                  <a:cubicBezTo>
                    <a:pt x="4907039" y="154474"/>
                    <a:pt x="5116811" y="228592"/>
                    <a:pt x="5315059" y="324945"/>
                  </a:cubicBezTo>
                  <a:cubicBezTo>
                    <a:pt x="5463562" y="397211"/>
                    <a:pt x="5606133" y="481527"/>
                    <a:pt x="5738325" y="578286"/>
                  </a:cubicBezTo>
                  <a:lnTo>
                    <a:pt x="5774333" y="606551"/>
                  </a:lnTo>
                  <a:lnTo>
                    <a:pt x="5774333" y="975490"/>
                  </a:lnTo>
                  <a:lnTo>
                    <a:pt x="5676001" y="889749"/>
                  </a:lnTo>
                  <a:cubicBezTo>
                    <a:pt x="5522381" y="769886"/>
                    <a:pt x="5355519" y="665657"/>
                    <a:pt x="5177132" y="581926"/>
                  </a:cubicBezTo>
                  <a:cubicBezTo>
                    <a:pt x="4998867" y="497965"/>
                    <a:pt x="4810183" y="433574"/>
                    <a:pt x="4615735" y="388640"/>
                  </a:cubicBezTo>
                  <a:cubicBezTo>
                    <a:pt x="4421289" y="343591"/>
                    <a:pt x="4221446" y="317649"/>
                    <a:pt x="4020010" y="308500"/>
                  </a:cubicBezTo>
                  <a:cubicBezTo>
                    <a:pt x="3818207" y="298887"/>
                    <a:pt x="3616649" y="305257"/>
                    <a:pt x="3416315" y="328882"/>
                  </a:cubicBezTo>
                  <a:cubicBezTo>
                    <a:pt x="3216106" y="352623"/>
                    <a:pt x="3017736" y="392346"/>
                    <a:pt x="2823779" y="446545"/>
                  </a:cubicBezTo>
                  <a:cubicBezTo>
                    <a:pt x="2629699" y="500513"/>
                    <a:pt x="2440401" y="570345"/>
                    <a:pt x="2256987" y="651296"/>
                  </a:cubicBezTo>
                  <a:cubicBezTo>
                    <a:pt x="1889058" y="811461"/>
                    <a:pt x="1545527" y="1023856"/>
                    <a:pt x="1244169" y="1280374"/>
                  </a:cubicBezTo>
                  <a:cubicBezTo>
                    <a:pt x="1093982" y="1409039"/>
                    <a:pt x="954828" y="1549400"/>
                    <a:pt x="830141" y="1700184"/>
                  </a:cubicBezTo>
                  <a:cubicBezTo>
                    <a:pt x="705209" y="1850736"/>
                    <a:pt x="594989" y="2012176"/>
                    <a:pt x="502792" y="2182300"/>
                  </a:cubicBezTo>
                  <a:cubicBezTo>
                    <a:pt x="410595" y="2352308"/>
                    <a:pt x="333847" y="2530307"/>
                    <a:pt x="280637" y="2715256"/>
                  </a:cubicBezTo>
                  <a:cubicBezTo>
                    <a:pt x="227306" y="2899741"/>
                    <a:pt x="199719" y="3091521"/>
                    <a:pt x="199843" y="3283418"/>
                  </a:cubicBezTo>
                  <a:cubicBezTo>
                    <a:pt x="200946" y="3377687"/>
                    <a:pt x="210754" y="3471261"/>
                    <a:pt x="233926" y="3561593"/>
                  </a:cubicBezTo>
                  <a:cubicBezTo>
                    <a:pt x="256730" y="3652040"/>
                    <a:pt x="292162" y="3738550"/>
                    <a:pt x="334582" y="3821816"/>
                  </a:cubicBezTo>
                  <a:cubicBezTo>
                    <a:pt x="356038" y="3863392"/>
                    <a:pt x="379823" y="3904157"/>
                    <a:pt x="404834" y="3944343"/>
                  </a:cubicBezTo>
                  <a:cubicBezTo>
                    <a:pt x="430212" y="3984413"/>
                    <a:pt x="457308" y="4023905"/>
                    <a:pt x="485506" y="4062932"/>
                  </a:cubicBezTo>
                  <a:cubicBezTo>
                    <a:pt x="542639" y="4140757"/>
                    <a:pt x="606146" y="4216265"/>
                    <a:pt x="671861" y="4292120"/>
                  </a:cubicBezTo>
                  <a:cubicBezTo>
                    <a:pt x="737576" y="4368091"/>
                    <a:pt x="806234" y="4444062"/>
                    <a:pt x="873542" y="4523044"/>
                  </a:cubicBezTo>
                  <a:cubicBezTo>
                    <a:pt x="907258" y="4562419"/>
                    <a:pt x="940606" y="4602721"/>
                    <a:pt x="973831" y="4643601"/>
                  </a:cubicBezTo>
                  <a:lnTo>
                    <a:pt x="1022014" y="4702780"/>
                  </a:lnTo>
                  <a:cubicBezTo>
                    <a:pt x="1037829" y="4721658"/>
                    <a:pt x="1052910" y="4740998"/>
                    <a:pt x="1069215" y="4759411"/>
                  </a:cubicBezTo>
                  <a:cubicBezTo>
                    <a:pt x="1196477" y="4909269"/>
                    <a:pt x="1334527" y="5047199"/>
                    <a:pt x="1474784" y="5177948"/>
                  </a:cubicBezTo>
                  <a:cubicBezTo>
                    <a:pt x="1545281" y="5243033"/>
                    <a:pt x="1617003" y="5305917"/>
                    <a:pt x="1690442" y="5366255"/>
                  </a:cubicBezTo>
                  <a:cubicBezTo>
                    <a:pt x="1763881" y="5426591"/>
                    <a:pt x="1838668" y="5484959"/>
                    <a:pt x="1916276" y="5539852"/>
                  </a:cubicBezTo>
                  <a:cubicBezTo>
                    <a:pt x="2070877" y="5649872"/>
                    <a:pt x="2237617" y="5748194"/>
                    <a:pt x="2420784" y="5814437"/>
                  </a:cubicBezTo>
                  <a:cubicBezTo>
                    <a:pt x="2512124" y="5847559"/>
                    <a:pt x="2606773" y="5872921"/>
                    <a:pt x="2703015" y="5892029"/>
                  </a:cubicBezTo>
                  <a:cubicBezTo>
                    <a:pt x="2727168" y="5896546"/>
                    <a:pt x="2751075" y="5901758"/>
                    <a:pt x="2775350" y="5905695"/>
                  </a:cubicBezTo>
                  <a:lnTo>
                    <a:pt x="2848299" y="5917161"/>
                  </a:lnTo>
                  <a:cubicBezTo>
                    <a:pt x="2897218" y="5923298"/>
                    <a:pt x="2946136" y="5929784"/>
                    <a:pt x="2995544" y="5933605"/>
                  </a:cubicBezTo>
                  <a:cubicBezTo>
                    <a:pt x="3020188" y="5935806"/>
                    <a:pt x="3044831" y="5937891"/>
                    <a:pt x="3069596" y="5938933"/>
                  </a:cubicBezTo>
                  <a:cubicBezTo>
                    <a:pt x="3094362" y="5940090"/>
                    <a:pt x="3119005" y="5941943"/>
                    <a:pt x="3143894" y="5942639"/>
                  </a:cubicBezTo>
                  <a:lnTo>
                    <a:pt x="3218436" y="5944260"/>
                  </a:lnTo>
                  <a:cubicBezTo>
                    <a:pt x="3243201" y="5944838"/>
                    <a:pt x="3268212" y="5944029"/>
                    <a:pt x="3293101" y="5943913"/>
                  </a:cubicBezTo>
                  <a:lnTo>
                    <a:pt x="3330494" y="5943565"/>
                  </a:lnTo>
                  <a:cubicBezTo>
                    <a:pt x="3342632" y="5943218"/>
                    <a:pt x="3354524" y="5942523"/>
                    <a:pt x="3366540" y="5942059"/>
                  </a:cubicBezTo>
                  <a:cubicBezTo>
                    <a:pt x="3378554" y="5941480"/>
                    <a:pt x="3390570" y="5941134"/>
                    <a:pt x="3402462" y="5940323"/>
                  </a:cubicBezTo>
                  <a:lnTo>
                    <a:pt x="3438262" y="5937543"/>
                  </a:lnTo>
                  <a:cubicBezTo>
                    <a:pt x="3485954" y="5933953"/>
                    <a:pt x="3533279" y="5927931"/>
                    <a:pt x="3580236" y="5920982"/>
                  </a:cubicBezTo>
                  <a:cubicBezTo>
                    <a:pt x="3768185" y="5891567"/>
                    <a:pt x="3948901" y="5834010"/>
                    <a:pt x="4121034" y="5753290"/>
                  </a:cubicBezTo>
                  <a:cubicBezTo>
                    <a:pt x="4293782" y="5673497"/>
                    <a:pt x="4458191" y="5571353"/>
                    <a:pt x="4620639" y="5459364"/>
                  </a:cubicBezTo>
                  <a:cubicBezTo>
                    <a:pt x="4661221" y="5431455"/>
                    <a:pt x="4701557" y="5402271"/>
                    <a:pt x="4741771" y="5372971"/>
                  </a:cubicBezTo>
                  <a:cubicBezTo>
                    <a:pt x="4782230" y="5343672"/>
                    <a:pt x="4822566" y="5313908"/>
                    <a:pt x="4862901" y="5283682"/>
                  </a:cubicBezTo>
                  <a:lnTo>
                    <a:pt x="5108229" y="5098386"/>
                  </a:lnTo>
                  <a:cubicBezTo>
                    <a:pt x="5276563" y="4972270"/>
                    <a:pt x="5446489" y="4854838"/>
                    <a:pt x="5612493" y="4739724"/>
                  </a:cubicBezTo>
                  <a:lnTo>
                    <a:pt x="5774333" y="4623488"/>
                  </a:lnTo>
                  <a:lnTo>
                    <a:pt x="5774333" y="5232926"/>
                  </a:lnTo>
                  <a:lnTo>
                    <a:pt x="5676492" y="5306859"/>
                  </a:lnTo>
                  <a:cubicBezTo>
                    <a:pt x="5592693" y="5367905"/>
                    <a:pt x="5508955" y="5427286"/>
                    <a:pt x="5426260" y="5486233"/>
                  </a:cubicBezTo>
                  <a:lnTo>
                    <a:pt x="5300225" y="5576217"/>
                  </a:lnTo>
                  <a:cubicBezTo>
                    <a:pt x="5257559" y="5606443"/>
                    <a:pt x="5214525" y="5636901"/>
                    <a:pt x="5170757" y="5666780"/>
                  </a:cubicBezTo>
                  <a:cubicBezTo>
                    <a:pt x="5127110" y="5696775"/>
                    <a:pt x="5082973" y="5726654"/>
                    <a:pt x="5038100" y="5756185"/>
                  </a:cubicBezTo>
                  <a:cubicBezTo>
                    <a:pt x="4993106" y="5785486"/>
                    <a:pt x="4947743" y="5814553"/>
                    <a:pt x="4901276" y="5843043"/>
                  </a:cubicBezTo>
                  <a:cubicBezTo>
                    <a:pt x="4808835" y="5900136"/>
                    <a:pt x="4713449" y="5955494"/>
                    <a:pt x="4614019" y="6006103"/>
                  </a:cubicBezTo>
                  <a:cubicBezTo>
                    <a:pt x="4514711" y="6056943"/>
                    <a:pt x="4411971" y="6104192"/>
                    <a:pt x="4305061" y="6144726"/>
                  </a:cubicBezTo>
                  <a:cubicBezTo>
                    <a:pt x="4092223" y="6226952"/>
                    <a:pt x="3863569" y="6282424"/>
                    <a:pt x="3632710" y="6304196"/>
                  </a:cubicBezTo>
                  <a:cubicBezTo>
                    <a:pt x="3574964" y="6309408"/>
                    <a:pt x="3517218" y="6313345"/>
                    <a:pt x="3459594" y="6314504"/>
                  </a:cubicBezTo>
                  <a:lnTo>
                    <a:pt x="3416315" y="6315429"/>
                  </a:lnTo>
                  <a:cubicBezTo>
                    <a:pt x="3401971" y="6315546"/>
                    <a:pt x="3387505" y="6315198"/>
                    <a:pt x="3373159" y="6315198"/>
                  </a:cubicBezTo>
                  <a:lnTo>
                    <a:pt x="3330127" y="6314735"/>
                  </a:lnTo>
                  <a:lnTo>
                    <a:pt x="3288320" y="6313230"/>
                  </a:lnTo>
                  <a:cubicBezTo>
                    <a:pt x="3176996" y="6309870"/>
                    <a:pt x="3065428" y="6301533"/>
                    <a:pt x="2954350" y="6288098"/>
                  </a:cubicBezTo>
                  <a:cubicBezTo>
                    <a:pt x="2843150" y="6275360"/>
                    <a:pt x="2732194" y="6257061"/>
                    <a:pt x="2622466" y="6232742"/>
                  </a:cubicBezTo>
                  <a:cubicBezTo>
                    <a:pt x="2512859" y="6208190"/>
                    <a:pt x="2404110" y="6179122"/>
                    <a:pt x="2296466" y="6146001"/>
                  </a:cubicBezTo>
                  <a:cubicBezTo>
                    <a:pt x="2081544" y="6079179"/>
                    <a:pt x="1869073" y="5996027"/>
                    <a:pt x="1672419" y="5885197"/>
                  </a:cubicBezTo>
                  <a:cubicBezTo>
                    <a:pt x="1475643" y="5774599"/>
                    <a:pt x="1299954" y="5634353"/>
                    <a:pt x="1146578" y="5479168"/>
                  </a:cubicBezTo>
                  <a:cubicBezTo>
                    <a:pt x="1069461" y="5401692"/>
                    <a:pt x="999333" y="5319235"/>
                    <a:pt x="933372" y="5234810"/>
                  </a:cubicBezTo>
                  <a:cubicBezTo>
                    <a:pt x="867781" y="5150038"/>
                    <a:pt x="805375" y="5063991"/>
                    <a:pt x="747140" y="4976091"/>
                  </a:cubicBezTo>
                  <a:cubicBezTo>
                    <a:pt x="732182" y="4954319"/>
                    <a:pt x="718082" y="4932199"/>
                    <a:pt x="703616" y="4910196"/>
                  </a:cubicBezTo>
                  <a:lnTo>
                    <a:pt x="662053" y="4846269"/>
                  </a:lnTo>
                  <a:cubicBezTo>
                    <a:pt x="635449" y="4804925"/>
                    <a:pt x="607864" y="4763928"/>
                    <a:pt x="580033" y="4722352"/>
                  </a:cubicBezTo>
                  <a:lnTo>
                    <a:pt x="410105" y="4469193"/>
                  </a:lnTo>
                  <a:cubicBezTo>
                    <a:pt x="353095" y="4382915"/>
                    <a:pt x="296820" y="4294089"/>
                    <a:pt x="244224" y="4201556"/>
                  </a:cubicBezTo>
                  <a:cubicBezTo>
                    <a:pt x="217987" y="4155232"/>
                    <a:pt x="192609" y="4108098"/>
                    <a:pt x="169437" y="4059690"/>
                  </a:cubicBezTo>
                  <a:cubicBezTo>
                    <a:pt x="146388" y="4011165"/>
                    <a:pt x="124932" y="3961715"/>
                    <a:pt x="105929" y="3911221"/>
                  </a:cubicBezTo>
                  <a:cubicBezTo>
                    <a:pt x="87293" y="3860613"/>
                    <a:pt x="70742" y="3809309"/>
                    <a:pt x="57256" y="3757195"/>
                  </a:cubicBezTo>
                  <a:cubicBezTo>
                    <a:pt x="50881" y="3731138"/>
                    <a:pt x="44383" y="3704965"/>
                    <a:pt x="39111" y="3678677"/>
                  </a:cubicBezTo>
                  <a:lnTo>
                    <a:pt x="31142" y="3639300"/>
                  </a:lnTo>
                  <a:lnTo>
                    <a:pt x="24521" y="3599809"/>
                  </a:lnTo>
                  <a:cubicBezTo>
                    <a:pt x="7234" y="3494423"/>
                    <a:pt x="0" y="3388457"/>
                    <a:pt x="0" y="3283418"/>
                  </a:cubicBezTo>
                  <a:cubicBezTo>
                    <a:pt x="491" y="3076698"/>
                    <a:pt x="23418" y="2869978"/>
                    <a:pt x="68045" y="2666963"/>
                  </a:cubicBezTo>
                  <a:cubicBezTo>
                    <a:pt x="112550" y="2464064"/>
                    <a:pt x="180717" y="2265104"/>
                    <a:pt x="272546" y="2076334"/>
                  </a:cubicBezTo>
                  <a:cubicBezTo>
                    <a:pt x="457062" y="1698794"/>
                    <a:pt x="724457" y="1360978"/>
                    <a:pt x="1039300" y="1073307"/>
                  </a:cubicBezTo>
                  <a:cubicBezTo>
                    <a:pt x="1197090" y="929472"/>
                    <a:pt x="1367630" y="798259"/>
                    <a:pt x="1547733" y="680365"/>
                  </a:cubicBezTo>
                  <a:cubicBezTo>
                    <a:pt x="1728081" y="562587"/>
                    <a:pt x="1917870" y="457663"/>
                    <a:pt x="2115995" y="368373"/>
                  </a:cubicBezTo>
                  <a:cubicBezTo>
                    <a:pt x="2512737" y="191070"/>
                    <a:pt x="2939883" y="73870"/>
                    <a:pt x="3377451" y="24304"/>
                  </a:cubicBezTo>
                  <a:cubicBezTo>
                    <a:pt x="3486812" y="12086"/>
                    <a:pt x="3596971" y="4500"/>
                    <a:pt x="3707237" y="148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0" name="Freeform: Shape 1039">
              <a:extLst>
                <a:ext uri="{FF2B5EF4-FFF2-40B4-BE49-F238E27FC236}">
                  <a16:creationId xmlns:a16="http://schemas.microsoft.com/office/drawing/2014/main" id="{EC18CE1F-9DF1-47AF-9E66-6CE348AC23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10220" y="131729"/>
              <a:ext cx="5769111" cy="6229400"/>
            </a:xfrm>
            <a:custGeom>
              <a:avLst/>
              <a:gdLst>
                <a:gd name="connsiteX0" fmla="*/ 3882695 w 5769111"/>
                <a:gd name="connsiteY0" fmla="*/ 0 h 6229400"/>
                <a:gd name="connsiteX1" fmla="*/ 5691883 w 5769111"/>
                <a:gd name="connsiteY1" fmla="*/ 557381 h 6229400"/>
                <a:gd name="connsiteX2" fmla="*/ 5769111 w 5769111"/>
                <a:gd name="connsiteY2" fmla="*/ 620523 h 6229400"/>
                <a:gd name="connsiteX3" fmla="*/ 5769111 w 5769111"/>
                <a:gd name="connsiteY3" fmla="*/ 1464911 h 6229400"/>
                <a:gd name="connsiteX4" fmla="*/ 5660063 w 5769111"/>
                <a:gd name="connsiteY4" fmla="*/ 1328105 h 6229400"/>
                <a:gd name="connsiteX5" fmla="*/ 4910471 w 5769111"/>
                <a:gd name="connsiteY5" fmla="*/ 781599 h 6229400"/>
                <a:gd name="connsiteX6" fmla="*/ 3882695 w 5769111"/>
                <a:gd name="connsiteY6" fmla="*/ 579048 h 6229400"/>
                <a:gd name="connsiteX7" fmla="*/ 2683153 w 5769111"/>
                <a:gd name="connsiteY7" fmla="*/ 797003 h 6229400"/>
                <a:gd name="connsiteX8" fmla="*/ 1617493 w 5769111"/>
                <a:gd name="connsiteY8" fmla="*/ 1395738 h 6229400"/>
                <a:gd name="connsiteX9" fmla="*/ 880408 w 5769111"/>
                <a:gd name="connsiteY9" fmla="*/ 2259099 h 6229400"/>
                <a:gd name="connsiteX10" fmla="*/ 613135 w 5769111"/>
                <a:gd name="connsiteY10" fmla="*/ 3263863 h 6229400"/>
                <a:gd name="connsiteX11" fmla="*/ 1055484 w 5769111"/>
                <a:gd name="connsiteY11" fmla="*/ 4196825 h 6229400"/>
                <a:gd name="connsiteX12" fmla="*/ 1278376 w 5769111"/>
                <a:gd name="connsiteY12" fmla="*/ 4492950 h 6229400"/>
                <a:gd name="connsiteX13" fmla="*/ 3369851 w 5769111"/>
                <a:gd name="connsiteY13" fmla="*/ 5650468 h 6229400"/>
                <a:gd name="connsiteX14" fmla="*/ 4957551 w 5769111"/>
                <a:gd name="connsiteY14" fmla="*/ 4938355 h 6229400"/>
                <a:gd name="connsiteX15" fmla="*/ 5150773 w 5769111"/>
                <a:gd name="connsiteY15" fmla="*/ 4796950 h 6229400"/>
                <a:gd name="connsiteX16" fmla="*/ 5747247 w 5769111"/>
                <a:gd name="connsiteY16" fmla="*/ 4338176 h 6229400"/>
                <a:gd name="connsiteX17" fmla="*/ 5769111 w 5769111"/>
                <a:gd name="connsiteY17" fmla="*/ 4318497 h 6229400"/>
                <a:gd name="connsiteX18" fmla="*/ 5769111 w 5769111"/>
                <a:gd name="connsiteY18" fmla="*/ 5074612 h 6229400"/>
                <a:gd name="connsiteX19" fmla="*/ 5636252 w 5769111"/>
                <a:gd name="connsiteY19" fmla="*/ 5174208 h 6229400"/>
                <a:gd name="connsiteX20" fmla="*/ 5334922 w 5769111"/>
                <a:gd name="connsiteY20" fmla="*/ 5394528 h 6229400"/>
                <a:gd name="connsiteX21" fmla="*/ 3369727 w 5769111"/>
                <a:gd name="connsiteY21" fmla="*/ 6229400 h 6229400"/>
                <a:gd name="connsiteX22" fmla="*/ 771046 w 5769111"/>
                <a:gd name="connsiteY22" fmla="*/ 4817913 h 6229400"/>
                <a:gd name="connsiteX23" fmla="*/ 0 w 5769111"/>
                <a:gd name="connsiteY23" fmla="*/ 3263748 h 6229400"/>
                <a:gd name="connsiteX24" fmla="*/ 3882695 w 5769111"/>
                <a:gd name="connsiteY24" fmla="*/ 0 h 622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769111" h="6229400">
                  <a:moveTo>
                    <a:pt x="3882695" y="0"/>
                  </a:moveTo>
                  <a:cubicBezTo>
                    <a:pt x="4601253" y="0"/>
                    <a:pt x="5210727" y="205477"/>
                    <a:pt x="5691883" y="557381"/>
                  </a:cubicBezTo>
                  <a:lnTo>
                    <a:pt x="5769111" y="620523"/>
                  </a:lnTo>
                  <a:lnTo>
                    <a:pt x="5769111" y="1464911"/>
                  </a:lnTo>
                  <a:lnTo>
                    <a:pt x="5660063" y="1328105"/>
                  </a:lnTo>
                  <a:cubicBezTo>
                    <a:pt x="5449800" y="1091506"/>
                    <a:pt x="5197607" y="907600"/>
                    <a:pt x="4910471" y="781599"/>
                  </a:cubicBezTo>
                  <a:cubicBezTo>
                    <a:pt x="4604088" y="647260"/>
                    <a:pt x="4258349" y="579048"/>
                    <a:pt x="3882695" y="579048"/>
                  </a:cubicBezTo>
                  <a:cubicBezTo>
                    <a:pt x="3484238" y="579048"/>
                    <a:pt x="3080631" y="652240"/>
                    <a:pt x="2683153" y="797003"/>
                  </a:cubicBezTo>
                  <a:cubicBezTo>
                    <a:pt x="2296098" y="937595"/>
                    <a:pt x="1927678" y="1144662"/>
                    <a:pt x="1617493" y="1395738"/>
                  </a:cubicBezTo>
                  <a:cubicBezTo>
                    <a:pt x="1301915" y="1651098"/>
                    <a:pt x="1053890" y="1941665"/>
                    <a:pt x="880408" y="2259099"/>
                  </a:cubicBezTo>
                  <a:cubicBezTo>
                    <a:pt x="703125" y="2583597"/>
                    <a:pt x="613135" y="2921645"/>
                    <a:pt x="613135" y="3263863"/>
                  </a:cubicBezTo>
                  <a:cubicBezTo>
                    <a:pt x="613135" y="3608512"/>
                    <a:pt x="756702" y="3809789"/>
                    <a:pt x="1055484" y="4196825"/>
                  </a:cubicBezTo>
                  <a:cubicBezTo>
                    <a:pt x="1127574" y="4290167"/>
                    <a:pt x="1202116" y="4386753"/>
                    <a:pt x="1278376" y="4492950"/>
                  </a:cubicBezTo>
                  <a:cubicBezTo>
                    <a:pt x="1861105" y="5304313"/>
                    <a:pt x="2486623" y="5650468"/>
                    <a:pt x="3369851" y="5650468"/>
                  </a:cubicBezTo>
                  <a:cubicBezTo>
                    <a:pt x="3949515" y="5650468"/>
                    <a:pt x="4374822" y="5368471"/>
                    <a:pt x="4957551" y="4938355"/>
                  </a:cubicBezTo>
                  <a:cubicBezTo>
                    <a:pt x="5022653" y="4890293"/>
                    <a:pt x="5087755" y="4842811"/>
                    <a:pt x="5150773" y="4796950"/>
                  </a:cubicBezTo>
                  <a:cubicBezTo>
                    <a:pt x="5364254" y="4641404"/>
                    <a:pt x="5570313" y="4491241"/>
                    <a:pt x="5747247" y="4338176"/>
                  </a:cubicBezTo>
                  <a:lnTo>
                    <a:pt x="5769111" y="4318497"/>
                  </a:lnTo>
                  <a:lnTo>
                    <a:pt x="5769111" y="5074612"/>
                  </a:lnTo>
                  <a:lnTo>
                    <a:pt x="5636252" y="5174208"/>
                  </a:lnTo>
                  <a:cubicBezTo>
                    <a:pt x="5537051" y="5246835"/>
                    <a:pt x="5436100" y="5319845"/>
                    <a:pt x="5334922" y="5394528"/>
                  </a:cubicBezTo>
                  <a:cubicBezTo>
                    <a:pt x="4745327" y="5829741"/>
                    <a:pt x="4177309" y="6229400"/>
                    <a:pt x="3369727" y="6229400"/>
                  </a:cubicBezTo>
                  <a:cubicBezTo>
                    <a:pt x="2172147" y="6229400"/>
                    <a:pt x="1394603" y="5686137"/>
                    <a:pt x="771046" y="4817913"/>
                  </a:cubicBezTo>
                  <a:cubicBezTo>
                    <a:pt x="396864" y="4297000"/>
                    <a:pt x="0" y="3939728"/>
                    <a:pt x="0" y="3263748"/>
                  </a:cubicBezTo>
                  <a:cubicBezTo>
                    <a:pt x="0" y="1461170"/>
                    <a:pt x="1955141" y="0"/>
                    <a:pt x="3882695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1" name="Freeform: Shape 1040">
              <a:extLst>
                <a:ext uri="{FF2B5EF4-FFF2-40B4-BE49-F238E27FC236}">
                  <a16:creationId xmlns:a16="http://schemas.microsoft.com/office/drawing/2014/main" id="{5BD26A8C-8D1D-41E6-A71E-FE9AC75F3F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10220" y="131729"/>
              <a:ext cx="5769111" cy="6229400"/>
            </a:xfrm>
            <a:custGeom>
              <a:avLst/>
              <a:gdLst>
                <a:gd name="connsiteX0" fmla="*/ 3882695 w 5769111"/>
                <a:gd name="connsiteY0" fmla="*/ 0 h 6229400"/>
                <a:gd name="connsiteX1" fmla="*/ 5691883 w 5769111"/>
                <a:gd name="connsiteY1" fmla="*/ 557381 h 6229400"/>
                <a:gd name="connsiteX2" fmla="*/ 5769111 w 5769111"/>
                <a:gd name="connsiteY2" fmla="*/ 620523 h 6229400"/>
                <a:gd name="connsiteX3" fmla="*/ 5769111 w 5769111"/>
                <a:gd name="connsiteY3" fmla="*/ 1675390 h 6229400"/>
                <a:gd name="connsiteX4" fmla="*/ 5711488 w 5769111"/>
                <a:gd name="connsiteY4" fmla="*/ 1585205 h 6229400"/>
                <a:gd name="connsiteX5" fmla="*/ 5566027 w 5769111"/>
                <a:gd name="connsiteY5" fmla="*/ 1402571 h 6229400"/>
                <a:gd name="connsiteX6" fmla="*/ 4858734 w 5769111"/>
                <a:gd name="connsiteY6" fmla="*/ 886639 h 6229400"/>
                <a:gd name="connsiteX7" fmla="*/ 3882695 w 5769111"/>
                <a:gd name="connsiteY7" fmla="*/ 694858 h 6229400"/>
                <a:gd name="connsiteX8" fmla="*/ 2727046 w 5769111"/>
                <a:gd name="connsiteY8" fmla="*/ 905053 h 6229400"/>
                <a:gd name="connsiteX9" fmla="*/ 1697186 w 5769111"/>
                <a:gd name="connsiteY9" fmla="*/ 1483638 h 6229400"/>
                <a:gd name="connsiteX10" fmla="*/ 989279 w 5769111"/>
                <a:gd name="connsiteY10" fmla="*/ 2312139 h 6229400"/>
                <a:gd name="connsiteX11" fmla="*/ 735615 w 5769111"/>
                <a:gd name="connsiteY11" fmla="*/ 3263863 h 6229400"/>
                <a:gd name="connsiteX12" fmla="*/ 1154424 w 5769111"/>
                <a:gd name="connsiteY12" fmla="*/ 4128614 h 6229400"/>
                <a:gd name="connsiteX13" fmla="*/ 1379768 w 5769111"/>
                <a:gd name="connsiteY13" fmla="*/ 4427981 h 6229400"/>
                <a:gd name="connsiteX14" fmla="*/ 2239456 w 5769111"/>
                <a:gd name="connsiteY14" fmla="*/ 5256947 h 6229400"/>
                <a:gd name="connsiteX15" fmla="*/ 3369727 w 5769111"/>
                <a:gd name="connsiteY15" fmla="*/ 5534658 h 6229400"/>
                <a:gd name="connsiteX16" fmla="*/ 4096760 w 5769111"/>
                <a:gd name="connsiteY16" fmla="*/ 5357817 h 6229400"/>
                <a:gd name="connsiteX17" fmla="*/ 4881905 w 5769111"/>
                <a:gd name="connsiteY17" fmla="*/ 4847212 h 6229400"/>
                <a:gd name="connsiteX18" fmla="*/ 5075739 w 5769111"/>
                <a:gd name="connsiteY18" fmla="*/ 4705346 h 6229400"/>
                <a:gd name="connsiteX19" fmla="*/ 5759930 w 5769111"/>
                <a:gd name="connsiteY19" fmla="*/ 4166809 h 6229400"/>
                <a:gd name="connsiteX20" fmla="*/ 5769111 w 5769111"/>
                <a:gd name="connsiteY20" fmla="*/ 4157764 h 6229400"/>
                <a:gd name="connsiteX21" fmla="*/ 5769111 w 5769111"/>
                <a:gd name="connsiteY21" fmla="*/ 5074612 h 6229400"/>
                <a:gd name="connsiteX22" fmla="*/ 5636252 w 5769111"/>
                <a:gd name="connsiteY22" fmla="*/ 5174208 h 6229400"/>
                <a:gd name="connsiteX23" fmla="*/ 5334922 w 5769111"/>
                <a:gd name="connsiteY23" fmla="*/ 5394528 h 6229400"/>
                <a:gd name="connsiteX24" fmla="*/ 3369727 w 5769111"/>
                <a:gd name="connsiteY24" fmla="*/ 6229400 h 6229400"/>
                <a:gd name="connsiteX25" fmla="*/ 771046 w 5769111"/>
                <a:gd name="connsiteY25" fmla="*/ 4817913 h 6229400"/>
                <a:gd name="connsiteX26" fmla="*/ 0 w 5769111"/>
                <a:gd name="connsiteY26" fmla="*/ 3263748 h 6229400"/>
                <a:gd name="connsiteX27" fmla="*/ 3882695 w 5769111"/>
                <a:gd name="connsiteY27" fmla="*/ 0 h 622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769111" h="6229400">
                  <a:moveTo>
                    <a:pt x="3882695" y="0"/>
                  </a:moveTo>
                  <a:cubicBezTo>
                    <a:pt x="4601253" y="0"/>
                    <a:pt x="5210727" y="205477"/>
                    <a:pt x="5691883" y="557381"/>
                  </a:cubicBezTo>
                  <a:lnTo>
                    <a:pt x="5769111" y="620523"/>
                  </a:lnTo>
                  <a:lnTo>
                    <a:pt x="5769111" y="1675390"/>
                  </a:lnTo>
                  <a:lnTo>
                    <a:pt x="5711488" y="1585205"/>
                  </a:lnTo>
                  <a:cubicBezTo>
                    <a:pt x="5665942" y="1521390"/>
                    <a:pt x="5617428" y="1460432"/>
                    <a:pt x="5566027" y="1402571"/>
                  </a:cubicBezTo>
                  <a:cubicBezTo>
                    <a:pt x="5367411" y="1179058"/>
                    <a:pt x="5129563" y="1005460"/>
                    <a:pt x="4858734" y="886639"/>
                  </a:cubicBezTo>
                  <a:cubicBezTo>
                    <a:pt x="4568779" y="759363"/>
                    <a:pt x="4240327" y="694858"/>
                    <a:pt x="3882695" y="694858"/>
                  </a:cubicBezTo>
                  <a:cubicBezTo>
                    <a:pt x="3504835" y="694858"/>
                    <a:pt x="3105151" y="767471"/>
                    <a:pt x="2727046" y="905053"/>
                  </a:cubicBezTo>
                  <a:cubicBezTo>
                    <a:pt x="2352985" y="1041013"/>
                    <a:pt x="1996826" y="1241132"/>
                    <a:pt x="1697186" y="1483638"/>
                  </a:cubicBezTo>
                  <a:cubicBezTo>
                    <a:pt x="1397913" y="1725796"/>
                    <a:pt x="1153199" y="2012308"/>
                    <a:pt x="989279" y="2312139"/>
                  </a:cubicBezTo>
                  <a:cubicBezTo>
                    <a:pt x="820946" y="2620077"/>
                    <a:pt x="735615" y="2940290"/>
                    <a:pt x="735615" y="3263863"/>
                  </a:cubicBezTo>
                  <a:cubicBezTo>
                    <a:pt x="735615" y="3573074"/>
                    <a:pt x="863980" y="3752464"/>
                    <a:pt x="1154424" y="4128614"/>
                  </a:cubicBezTo>
                  <a:cubicBezTo>
                    <a:pt x="1227127" y="4222767"/>
                    <a:pt x="1302282" y="4320162"/>
                    <a:pt x="1379768" y="4427981"/>
                  </a:cubicBezTo>
                  <a:cubicBezTo>
                    <a:pt x="1653784" y="4809458"/>
                    <a:pt x="1934912" y="5080685"/>
                    <a:pt x="2239456" y="5256947"/>
                  </a:cubicBezTo>
                  <a:cubicBezTo>
                    <a:pt x="2562268" y="5443863"/>
                    <a:pt x="2932037" y="5534658"/>
                    <a:pt x="3369727" y="5534658"/>
                  </a:cubicBezTo>
                  <a:cubicBezTo>
                    <a:pt x="3618120" y="5534658"/>
                    <a:pt x="3849103" y="5478491"/>
                    <a:pt x="4096760" y="5357817"/>
                  </a:cubicBezTo>
                  <a:cubicBezTo>
                    <a:pt x="4351037" y="5233901"/>
                    <a:pt x="4602740" y="5053238"/>
                    <a:pt x="4881905" y="4847212"/>
                  </a:cubicBezTo>
                  <a:cubicBezTo>
                    <a:pt x="4947375" y="4798920"/>
                    <a:pt x="5012599" y="4751322"/>
                    <a:pt x="5075739" y="4705346"/>
                  </a:cubicBezTo>
                  <a:cubicBezTo>
                    <a:pt x="5327320" y="4521990"/>
                    <a:pt x="5568418" y="4346256"/>
                    <a:pt x="5759930" y="4166809"/>
                  </a:cubicBezTo>
                  <a:lnTo>
                    <a:pt x="5769111" y="4157764"/>
                  </a:lnTo>
                  <a:lnTo>
                    <a:pt x="5769111" y="5074612"/>
                  </a:lnTo>
                  <a:lnTo>
                    <a:pt x="5636252" y="5174208"/>
                  </a:lnTo>
                  <a:cubicBezTo>
                    <a:pt x="5537051" y="5246835"/>
                    <a:pt x="5436100" y="5319845"/>
                    <a:pt x="5334922" y="5394528"/>
                  </a:cubicBezTo>
                  <a:cubicBezTo>
                    <a:pt x="4745327" y="5829741"/>
                    <a:pt x="4177309" y="6229400"/>
                    <a:pt x="3369727" y="6229400"/>
                  </a:cubicBezTo>
                  <a:cubicBezTo>
                    <a:pt x="2172147" y="6229400"/>
                    <a:pt x="1394603" y="5686137"/>
                    <a:pt x="771046" y="4817913"/>
                  </a:cubicBezTo>
                  <a:cubicBezTo>
                    <a:pt x="396864" y="4297000"/>
                    <a:pt x="0" y="3939728"/>
                    <a:pt x="0" y="3263748"/>
                  </a:cubicBezTo>
                  <a:cubicBezTo>
                    <a:pt x="0" y="1461170"/>
                    <a:pt x="1955141" y="0"/>
                    <a:pt x="3882695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26" name="Picture 2" descr="Eeyore - Wikipedia">
            <a:extLst>
              <a:ext uri="{FF2B5EF4-FFF2-40B4-BE49-F238E27FC236}">
                <a16:creationId xmlns:a16="http://schemas.microsoft.com/office/drawing/2014/main" id="{E2A27F30-BC7C-522B-2704-5FFEC4E690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76165" y="2165341"/>
            <a:ext cx="3837957" cy="2075985"/>
          </a:xfrm>
          <a:prstGeom prst="rect">
            <a:avLst/>
          </a:prstGeom>
          <a:noFill/>
          <a:effectLst>
            <a:softEdge rad="1143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90745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56E9B3E6-E277-4D68-BA48-9CB43FFBD6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0E88D0-9EE7-DAA5-70C9-274DDC0575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10173010" cy="155448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48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Being a Champion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4F1FC0-F0BF-FC4A-B4BF-8788477D1CE8}"/>
              </a:ext>
            </a:extLst>
          </p:cNvPr>
          <p:cNvSpPr>
            <a:spLocks/>
          </p:cNvSpPr>
          <p:nvPr/>
        </p:nvSpPr>
        <p:spPr>
          <a:xfrm>
            <a:off x="1055455" y="3017519"/>
            <a:ext cx="3208872" cy="558634"/>
          </a:xfrm>
          <a:prstGeom prst="rect">
            <a:avLst/>
          </a:prstGeom>
        </p:spPr>
        <p:txBody>
          <a:bodyPr/>
          <a:lstStyle/>
          <a:p>
            <a:pPr defTabSz="877824">
              <a:spcAft>
                <a:spcPts val="600"/>
              </a:spcAft>
            </a:pPr>
            <a:r>
              <a:rPr lang="en-US" sz="2800" kern="1200" dirty="0">
                <a:solidFill>
                  <a:schemeClr val="accent2"/>
                </a:solidFill>
                <a:latin typeface="+mn-lt"/>
                <a:ea typeface="+mn-ea"/>
                <a:cs typeface="+mn-cs"/>
              </a:rPr>
              <a:t>Leadership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7DC90B-E02A-1187-1B35-A9984A9800CE}"/>
              </a:ext>
            </a:extLst>
          </p:cNvPr>
          <p:cNvSpPr>
            <a:spLocks/>
          </p:cNvSpPr>
          <p:nvPr/>
        </p:nvSpPr>
        <p:spPr>
          <a:xfrm>
            <a:off x="1055455" y="3576154"/>
            <a:ext cx="3208872" cy="2651267"/>
          </a:xfrm>
          <a:prstGeom prst="rect">
            <a:avLst/>
          </a:prstGeom>
        </p:spPr>
        <p:txBody>
          <a:bodyPr/>
          <a:lstStyle/>
          <a:p>
            <a:pPr marL="274320" indent="-274320" defTabSz="877824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28" kern="1200" dirty="0">
                <a:solidFill>
                  <a:schemeClr val="tx1"/>
                </a:solidFill>
                <a:highlight>
                  <a:srgbClr val="00FFFF"/>
                </a:highlight>
                <a:latin typeface="+mn-lt"/>
                <a:ea typeface="+mn-ea"/>
                <a:cs typeface="+mn-cs"/>
              </a:rPr>
              <a:t>Act independently throughout the training process</a:t>
            </a:r>
          </a:p>
          <a:p>
            <a:pPr marL="274320" indent="-274320" defTabSz="877824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28" kern="1200" dirty="0">
                <a:solidFill>
                  <a:schemeClr val="tx1"/>
                </a:solidFill>
                <a:highlight>
                  <a:srgbClr val="00FFFF"/>
                </a:highlight>
                <a:latin typeface="+mn-lt"/>
                <a:ea typeface="+mn-ea"/>
                <a:cs typeface="+mn-cs"/>
              </a:rPr>
              <a:t>Coach in real time</a:t>
            </a:r>
          </a:p>
          <a:p>
            <a:pPr marL="274320" indent="-274320" defTabSz="877824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28" kern="1200" dirty="0">
                <a:solidFill>
                  <a:schemeClr val="tx1"/>
                </a:solidFill>
                <a:highlight>
                  <a:srgbClr val="00FFFF"/>
                </a:highlight>
                <a:latin typeface="+mn-lt"/>
                <a:ea typeface="+mn-ea"/>
                <a:cs typeface="+mn-cs"/>
              </a:rPr>
              <a:t>Focus on building the strengths</a:t>
            </a:r>
          </a:p>
          <a:p>
            <a:pPr marL="274320" indent="-274320" defTabSz="877824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28" kern="1200" dirty="0">
                <a:solidFill>
                  <a:schemeClr val="tx1"/>
                </a:solidFill>
                <a:highlight>
                  <a:srgbClr val="00FFFF"/>
                </a:highlight>
                <a:latin typeface="+mn-lt"/>
                <a:ea typeface="+mn-ea"/>
                <a:cs typeface="+mn-cs"/>
              </a:rPr>
              <a:t>Eliminating the objections or areas of opportunity</a:t>
            </a:r>
          </a:p>
          <a:p>
            <a:pPr marL="274320" indent="-274320" defTabSz="877824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28" dirty="0">
                <a:highlight>
                  <a:srgbClr val="00FFFF"/>
                </a:highlight>
              </a:rPr>
              <a:t>Confidently Uncomfortable</a:t>
            </a:r>
            <a:endParaRPr lang="en-US" dirty="0">
              <a:highlight>
                <a:srgbClr val="00FFFF"/>
              </a:highlight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3141523-531F-C830-7C36-64411E98E4C0}"/>
              </a:ext>
            </a:extLst>
          </p:cNvPr>
          <p:cNvSpPr>
            <a:spLocks/>
          </p:cNvSpPr>
          <p:nvPr/>
        </p:nvSpPr>
        <p:spPr>
          <a:xfrm>
            <a:off x="4495717" y="3017519"/>
            <a:ext cx="3208872" cy="558634"/>
          </a:xfrm>
          <a:prstGeom prst="rect">
            <a:avLst/>
          </a:prstGeom>
        </p:spPr>
        <p:txBody>
          <a:bodyPr/>
          <a:lstStyle/>
          <a:p>
            <a:pPr defTabSz="877824">
              <a:spcAft>
                <a:spcPts val="600"/>
              </a:spcAft>
            </a:pPr>
            <a:r>
              <a:rPr lang="en-US" sz="2800" kern="1200" dirty="0">
                <a:solidFill>
                  <a:schemeClr val="accent2"/>
                </a:solidFill>
                <a:latin typeface="+mn-lt"/>
                <a:ea typeface="+mn-ea"/>
                <a:cs typeface="+mn-cs"/>
              </a:rPr>
              <a:t>Integrity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B87DB87-3357-6824-100A-7E5089D08D24}"/>
              </a:ext>
            </a:extLst>
          </p:cNvPr>
          <p:cNvSpPr>
            <a:spLocks/>
          </p:cNvSpPr>
          <p:nvPr/>
        </p:nvSpPr>
        <p:spPr>
          <a:xfrm>
            <a:off x="4495716" y="3576154"/>
            <a:ext cx="3208872" cy="2651267"/>
          </a:xfrm>
          <a:prstGeom prst="rect">
            <a:avLst/>
          </a:prstGeom>
        </p:spPr>
        <p:txBody>
          <a:bodyPr/>
          <a:lstStyle/>
          <a:p>
            <a:pPr marL="274320" indent="-274320" defTabSz="877824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28" kern="1200" dirty="0">
                <a:solidFill>
                  <a:schemeClr val="tx1"/>
                </a:solidFill>
                <a:highlight>
                  <a:srgbClr val="00FFFF"/>
                </a:highlight>
                <a:latin typeface="+mn-lt"/>
                <a:ea typeface="+mn-ea"/>
                <a:cs typeface="+mn-cs"/>
              </a:rPr>
              <a:t>Doing the right thing for the company</a:t>
            </a:r>
          </a:p>
          <a:p>
            <a:pPr marL="274320" indent="-274320" defTabSz="877824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28" dirty="0">
                <a:highlight>
                  <a:srgbClr val="00FFFF"/>
                </a:highlight>
              </a:rPr>
              <a:t>Explain the “Why”</a:t>
            </a:r>
            <a:endParaRPr lang="en-US" sz="1728" kern="1200" dirty="0">
              <a:solidFill>
                <a:schemeClr val="tx1"/>
              </a:solidFill>
              <a:highlight>
                <a:srgbClr val="00FFFF"/>
              </a:highlight>
              <a:latin typeface="+mn-lt"/>
              <a:ea typeface="+mn-ea"/>
              <a:cs typeface="+mn-cs"/>
            </a:endParaRPr>
          </a:p>
          <a:p>
            <a:pPr marL="274320" indent="-274320" defTabSz="877824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28" kern="1200" dirty="0">
                <a:solidFill>
                  <a:schemeClr val="tx1"/>
                </a:solidFill>
                <a:highlight>
                  <a:srgbClr val="00FFFF"/>
                </a:highlight>
                <a:latin typeface="+mn-lt"/>
                <a:ea typeface="+mn-ea"/>
                <a:cs typeface="+mn-cs"/>
              </a:rPr>
              <a:t>Ensuring safety is followed</a:t>
            </a:r>
          </a:p>
          <a:p>
            <a:pPr marL="274320" indent="-274320" defTabSz="877824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28" kern="1200" dirty="0">
                <a:solidFill>
                  <a:schemeClr val="tx1"/>
                </a:solidFill>
                <a:highlight>
                  <a:srgbClr val="00FFFF"/>
                </a:highlight>
                <a:latin typeface="+mn-lt"/>
                <a:ea typeface="+mn-ea"/>
                <a:cs typeface="+mn-cs"/>
              </a:rPr>
              <a:t>Allowing the student to challenge them</a:t>
            </a:r>
          </a:p>
          <a:p>
            <a:pPr marL="274320" indent="-274320" defTabSz="877824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28" kern="1200" dirty="0">
                <a:solidFill>
                  <a:schemeClr val="tx1"/>
                </a:solidFill>
                <a:highlight>
                  <a:srgbClr val="00FFFF"/>
                </a:highlight>
                <a:latin typeface="+mn-lt"/>
                <a:ea typeface="+mn-ea"/>
                <a:cs typeface="+mn-cs"/>
              </a:rPr>
              <a:t>Teaching to the process that meet the vision of the company</a:t>
            </a:r>
          </a:p>
          <a:p>
            <a:pPr marL="285750" indent="-285750" algn="l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3FA873C-19F0-192E-3B79-8D1012F4033F}"/>
              </a:ext>
            </a:extLst>
          </p:cNvPr>
          <p:cNvSpPr>
            <a:spLocks/>
          </p:cNvSpPr>
          <p:nvPr/>
        </p:nvSpPr>
        <p:spPr>
          <a:xfrm>
            <a:off x="7923316" y="3017519"/>
            <a:ext cx="3208872" cy="558634"/>
          </a:xfrm>
          <a:prstGeom prst="rect">
            <a:avLst/>
          </a:prstGeom>
        </p:spPr>
        <p:txBody>
          <a:bodyPr/>
          <a:lstStyle/>
          <a:p>
            <a:pPr defTabSz="877824">
              <a:spcAft>
                <a:spcPts val="600"/>
              </a:spcAft>
            </a:pPr>
            <a:r>
              <a:rPr lang="en-US" sz="2800" kern="1200" dirty="0">
                <a:solidFill>
                  <a:schemeClr val="accent2"/>
                </a:solidFill>
                <a:latin typeface="+mn-lt"/>
                <a:ea typeface="+mn-ea"/>
                <a:cs typeface="+mn-cs"/>
              </a:rPr>
              <a:t>Consistency</a:t>
            </a:r>
            <a:endParaRPr lang="en-US" sz="3200" dirty="0">
              <a:solidFill>
                <a:schemeClr val="accent2"/>
              </a:solidFill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09826BC-1C03-0532-DC5C-7DFA19093D1A}"/>
              </a:ext>
            </a:extLst>
          </p:cNvPr>
          <p:cNvSpPr>
            <a:spLocks/>
          </p:cNvSpPr>
          <p:nvPr/>
        </p:nvSpPr>
        <p:spPr>
          <a:xfrm>
            <a:off x="7923316" y="3576154"/>
            <a:ext cx="3208872" cy="2651267"/>
          </a:xfrm>
          <a:prstGeom prst="rect">
            <a:avLst/>
          </a:prstGeom>
        </p:spPr>
        <p:txBody>
          <a:bodyPr/>
          <a:lstStyle/>
          <a:p>
            <a:pPr marL="274320" indent="-274320" defTabSz="877824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28" kern="1200" dirty="0">
                <a:solidFill>
                  <a:schemeClr val="tx1"/>
                </a:solidFill>
                <a:highlight>
                  <a:srgbClr val="00FFFF"/>
                </a:highlight>
                <a:latin typeface="+mn-lt"/>
                <a:ea typeface="+mn-ea"/>
                <a:cs typeface="+mn-cs"/>
              </a:rPr>
              <a:t>If the trainer does for one student, they must do for all</a:t>
            </a:r>
          </a:p>
          <a:p>
            <a:pPr marL="274320" indent="-274320" defTabSz="877824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28" kern="1200" dirty="0">
                <a:solidFill>
                  <a:schemeClr val="tx1"/>
                </a:solidFill>
                <a:highlight>
                  <a:srgbClr val="00FFFF"/>
                </a:highlight>
                <a:latin typeface="+mn-lt"/>
                <a:ea typeface="+mn-ea"/>
                <a:cs typeface="+mn-cs"/>
              </a:rPr>
              <a:t>Repeat activities as needed till habits are formed</a:t>
            </a:r>
          </a:p>
          <a:p>
            <a:pPr marL="274320" indent="-274320" defTabSz="877824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28" kern="1200" dirty="0">
                <a:solidFill>
                  <a:schemeClr val="tx1"/>
                </a:solidFill>
                <a:highlight>
                  <a:srgbClr val="00FFFF"/>
                </a:highlight>
                <a:latin typeface="+mn-lt"/>
                <a:ea typeface="+mn-ea"/>
                <a:cs typeface="+mn-cs"/>
              </a:rPr>
              <a:t>Be patient and creative in communication but keep the same processes</a:t>
            </a:r>
          </a:p>
          <a:p>
            <a:pPr marL="274320" indent="-274320" defTabSz="877824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28" kern="1200" dirty="0">
                <a:solidFill>
                  <a:schemeClr val="tx1"/>
                </a:solidFill>
                <a:highlight>
                  <a:srgbClr val="00FFFF"/>
                </a:highlight>
                <a:latin typeface="+mn-lt"/>
                <a:ea typeface="+mn-ea"/>
                <a:cs typeface="+mn-cs"/>
              </a:rPr>
              <a:t>Don’t bend the standards</a:t>
            </a:r>
            <a:endParaRPr lang="en-US" dirty="0">
              <a:highlight>
                <a:srgbClr val="00FFFF"/>
              </a:highlight>
            </a:endParaRPr>
          </a:p>
        </p:txBody>
      </p:sp>
      <p:pic>
        <p:nvPicPr>
          <p:cNvPr id="2050" name="Picture 2" descr="The Science of Celebration | Full Focus">
            <a:extLst>
              <a:ext uri="{FF2B5EF4-FFF2-40B4-BE49-F238E27FC236}">
                <a16:creationId xmlns:a16="http://schemas.microsoft.com/office/drawing/2014/main" id="{2687BC27-F263-FE84-C10B-23E144E488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6467" y="859351"/>
            <a:ext cx="3762569" cy="1505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52047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7F0F92-E11C-9397-5B32-89C7A57BAD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2580" y="325074"/>
            <a:ext cx="10394706" cy="1151965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9" name="Online Media 8" title="Why good leaders make you feel safe | Simon Sinek | TED">
            <a:hlinkClick r:id="" action="ppaction://media"/>
            <a:extLst>
              <a:ext uri="{FF2B5EF4-FFF2-40B4-BE49-F238E27FC236}">
                <a16:creationId xmlns:a16="http://schemas.microsoft.com/office/drawing/2014/main" id="{13A6C3B5-FF68-9061-6568-352F4E7C8D19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702580" y="335401"/>
            <a:ext cx="10786840" cy="6094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092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0D0033-C079-9CC8-B852-A162B9811A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537" y="196850"/>
            <a:ext cx="11091600" cy="841375"/>
          </a:xfrm>
        </p:spPr>
        <p:txBody>
          <a:bodyPr>
            <a:normAutofit/>
          </a:bodyPr>
          <a:lstStyle/>
          <a:p>
            <a:pPr algn="ctr"/>
            <a:r>
              <a:rPr lang="en-US" sz="5400" u="sng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Communication</a:t>
            </a:r>
          </a:p>
        </p:txBody>
      </p:sp>
      <p:pic>
        <p:nvPicPr>
          <p:cNvPr id="5122" name="Picture 2" descr="Tell Show Do Review PowerPoint Template - PPT Slides | SketchBubble">
            <a:extLst>
              <a:ext uri="{FF2B5EF4-FFF2-40B4-BE49-F238E27FC236}">
                <a16:creationId xmlns:a16="http://schemas.microsoft.com/office/drawing/2014/main" id="{A596233D-E586-5EF4-3CDD-98606D5098E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90" t="13568" r="9438" b="10302"/>
          <a:stretch/>
        </p:blipFill>
        <p:spPr bwMode="auto">
          <a:xfrm>
            <a:off x="2009774" y="1214098"/>
            <a:ext cx="7820025" cy="5447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35826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fe18af17-51b7-4cef-b67e-5afe1e4c37f8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B223C5DD8B3EC42B310D4843DD149A8" ma:contentTypeVersion="15" ma:contentTypeDescription="Create a new document." ma:contentTypeScope="" ma:versionID="067b7372e279afe137ff90d32c1d9708">
  <xsd:schema xmlns:xsd="http://www.w3.org/2001/XMLSchema" xmlns:xs="http://www.w3.org/2001/XMLSchema" xmlns:p="http://schemas.microsoft.com/office/2006/metadata/properties" xmlns:ns3="fe18af17-51b7-4cef-b67e-5afe1e4c37f8" xmlns:ns4="bc3700e0-4e8a-422d-9624-05a74029f886" targetNamespace="http://schemas.microsoft.com/office/2006/metadata/properties" ma:root="true" ma:fieldsID="1b0546a6369370c72e53e730e2fcf9c5" ns3:_="" ns4:_="">
    <xsd:import namespace="fe18af17-51b7-4cef-b67e-5afe1e4c37f8"/>
    <xsd:import namespace="bc3700e0-4e8a-422d-9624-05a74029f88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OCR" minOccurs="0"/>
                <xsd:element ref="ns3:MediaServiceLocation" minOccurs="0"/>
                <xsd:element ref="ns3:MediaLengthInSeconds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e18af17-51b7-4cef-b67e-5afe1e4c37f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3700e0-4e8a-422d-9624-05a74029f886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7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3884985-2FEB-4678-9471-BB5B4799B36A}">
  <ds:schemaRefs>
    <ds:schemaRef ds:uri="http://schemas.openxmlformats.org/package/2006/metadata/core-properties"/>
    <ds:schemaRef ds:uri="bc3700e0-4e8a-422d-9624-05a74029f886"/>
    <ds:schemaRef ds:uri="http://purl.org/dc/dcmitype/"/>
    <ds:schemaRef ds:uri="http://schemas.microsoft.com/office/2006/metadata/properties"/>
    <ds:schemaRef ds:uri="fe18af17-51b7-4cef-b67e-5afe1e4c37f8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4F456F91-30FA-4E05-AED7-252186C06F0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3C07E87-A61A-46BC-87F8-E68E76B14C9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e18af17-51b7-4cef-b67e-5afe1e4c37f8"/>
    <ds:schemaRef ds:uri="bc3700e0-4e8a-422d-9624-05a74029f88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14795</TotalTime>
  <Words>277</Words>
  <Application>Microsoft Office PowerPoint</Application>
  <PresentationFormat>Widescreen</PresentationFormat>
  <Paragraphs>63</Paragraphs>
  <Slides>12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PowerPoint Presentation</vt:lpstr>
      <vt:lpstr>Today’s Topics</vt:lpstr>
      <vt:lpstr>Leadership Culture</vt:lpstr>
      <vt:lpstr>Goal Setting</vt:lpstr>
      <vt:lpstr>PowerPoint Presentation</vt:lpstr>
      <vt:lpstr>Addressing Toxic Behaviors</vt:lpstr>
      <vt:lpstr>Being a Champion</vt:lpstr>
      <vt:lpstr>PowerPoint Presentation</vt:lpstr>
      <vt:lpstr>Communication</vt:lpstr>
      <vt:lpstr>Active Listening</vt:lpstr>
      <vt:lpstr>Meeting Magic</vt:lpstr>
      <vt:lpstr>A Leadership Approach…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Training Pathway</dc:title>
  <dc:creator>Alisa Imperial</dc:creator>
  <cp:lastModifiedBy>Alisa Imperial</cp:lastModifiedBy>
  <cp:revision>3</cp:revision>
  <dcterms:created xsi:type="dcterms:W3CDTF">2023-02-08T15:53:58Z</dcterms:created>
  <dcterms:modified xsi:type="dcterms:W3CDTF">2024-01-15T21:25:41Z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0x010100FB223C5DD8B3EC42B310D4843DD149A8</vt:lpwstr>
  </property>
</Properties>
</file>