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1" r:id="rId2"/>
  </p:sldMasterIdLst>
  <p:notesMasterIdLst>
    <p:notesMasterId r:id="rId23"/>
  </p:notesMasterIdLst>
  <p:sldIdLst>
    <p:sldId id="256" r:id="rId3"/>
    <p:sldId id="663" r:id="rId4"/>
    <p:sldId id="664" r:id="rId5"/>
    <p:sldId id="632" r:id="rId6"/>
    <p:sldId id="656" r:id="rId7"/>
    <p:sldId id="665" r:id="rId8"/>
    <p:sldId id="666" r:id="rId9"/>
    <p:sldId id="259" r:id="rId10"/>
    <p:sldId id="667" r:id="rId11"/>
    <p:sldId id="622" r:id="rId12"/>
    <p:sldId id="657" r:id="rId13"/>
    <p:sldId id="658" r:id="rId14"/>
    <p:sldId id="654" r:id="rId15"/>
    <p:sldId id="653" r:id="rId16"/>
    <p:sldId id="645" r:id="rId17"/>
    <p:sldId id="660" r:id="rId18"/>
    <p:sldId id="662" r:id="rId19"/>
    <p:sldId id="624" r:id="rId20"/>
    <p:sldId id="661" r:id="rId21"/>
    <p:sldId id="6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04E61-71B5-44A2-B82D-D07F7212C6C7}" v="79" dt="2023-12-07T15:06:43.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7" autoAdjust="0"/>
    <p:restoredTop sz="94660"/>
  </p:normalViewPr>
  <p:slideViewPr>
    <p:cSldViewPr snapToGrid="0">
      <p:cViewPr varScale="1">
        <p:scale>
          <a:sx n="97" d="100"/>
          <a:sy n="97" d="100"/>
        </p:scale>
        <p:origin x="84" y="168"/>
      </p:cViewPr>
      <p:guideLst/>
    </p:cSldViewPr>
  </p:slideViewPr>
  <p:notesTextViewPr>
    <p:cViewPr>
      <p:scale>
        <a:sx n="3" d="2"/>
        <a:sy n="3" d="2"/>
      </p:scale>
      <p:origin x="0" y="0"/>
    </p:cViewPr>
  </p:notesTextViewPr>
  <p:notesViewPr>
    <p:cSldViewPr snapToGrid="0">
      <p:cViewPr>
        <p:scale>
          <a:sx n="137" d="100"/>
          <a:sy n="137" d="100"/>
        </p:scale>
        <p:origin x="1504" y="-17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 DeCelles" userId="613c1143-69bd-4e70-a453-38f7f57b3ede" providerId="ADAL" clId="{45E04E61-71B5-44A2-B82D-D07F7212C6C7}"/>
    <pc:docChg chg="undo redo custSel addSld delSld modSld sldOrd">
      <pc:chgData name="Don DeCelles" userId="613c1143-69bd-4e70-a453-38f7f57b3ede" providerId="ADAL" clId="{45E04E61-71B5-44A2-B82D-D07F7212C6C7}" dt="2023-12-07T16:35:35.509" v="7019" actId="6549"/>
      <pc:docMkLst>
        <pc:docMk/>
      </pc:docMkLst>
      <pc:sldChg chg="addSp delSp modSp mod">
        <pc:chgData name="Don DeCelles" userId="613c1143-69bd-4e70-a453-38f7f57b3ede" providerId="ADAL" clId="{45E04E61-71B5-44A2-B82D-D07F7212C6C7}" dt="2023-12-07T13:26:59.999" v="3398" actId="1037"/>
        <pc:sldMkLst>
          <pc:docMk/>
          <pc:sldMk cId="2790886539" sldId="256"/>
        </pc:sldMkLst>
        <pc:spChg chg="del">
          <ac:chgData name="Don DeCelles" userId="613c1143-69bd-4e70-a453-38f7f57b3ede" providerId="ADAL" clId="{45E04E61-71B5-44A2-B82D-D07F7212C6C7}" dt="2023-12-01T16:52:24.512" v="35" actId="478"/>
          <ac:spMkLst>
            <pc:docMk/>
            <pc:sldMk cId="2790886539" sldId="256"/>
            <ac:spMk id="2" creationId="{4F67FEF4-45D3-E38F-5644-0A16C096FA42}"/>
          </ac:spMkLst>
        </pc:spChg>
        <pc:spChg chg="mod">
          <ac:chgData name="Don DeCelles" userId="613c1143-69bd-4e70-a453-38f7f57b3ede" providerId="ADAL" clId="{45E04E61-71B5-44A2-B82D-D07F7212C6C7}" dt="2023-12-07T13:26:59.999" v="3398" actId="1037"/>
          <ac:spMkLst>
            <pc:docMk/>
            <pc:sldMk cId="2790886539" sldId="256"/>
            <ac:spMk id="6" creationId="{00000000-0000-0000-0000-000000000000}"/>
          </ac:spMkLst>
        </pc:spChg>
        <pc:picChg chg="add mod">
          <ac:chgData name="Don DeCelles" userId="613c1143-69bd-4e70-a453-38f7f57b3ede" providerId="ADAL" clId="{45E04E61-71B5-44A2-B82D-D07F7212C6C7}" dt="2023-12-01T16:52:41.674" v="39" actId="14100"/>
          <ac:picMkLst>
            <pc:docMk/>
            <pc:sldMk cId="2790886539" sldId="256"/>
            <ac:picMk id="4" creationId="{E98D516A-9AFB-76DB-935C-78D3B8F9A187}"/>
          </ac:picMkLst>
        </pc:picChg>
      </pc:sldChg>
      <pc:sldChg chg="addSp delSp modSp add mod">
        <pc:chgData name="Don DeCelles" userId="613c1143-69bd-4e70-a453-38f7f57b3ede" providerId="ADAL" clId="{45E04E61-71B5-44A2-B82D-D07F7212C6C7}" dt="2023-12-07T15:18:32.676" v="6972" actId="27636"/>
        <pc:sldMkLst>
          <pc:docMk/>
          <pc:sldMk cId="718994124" sldId="259"/>
        </pc:sldMkLst>
        <pc:spChg chg="del mod">
          <ac:chgData name="Don DeCelles" userId="613c1143-69bd-4e70-a453-38f7f57b3ede" providerId="ADAL" clId="{45E04E61-71B5-44A2-B82D-D07F7212C6C7}" dt="2023-12-07T14:56:39.449" v="6213" actId="478"/>
          <ac:spMkLst>
            <pc:docMk/>
            <pc:sldMk cId="718994124" sldId="259"/>
            <ac:spMk id="2" creationId="{478B093E-8D2D-4FC7-9C45-D0B90CBEFC43}"/>
          </ac:spMkLst>
        </pc:spChg>
        <pc:spChg chg="del">
          <ac:chgData name="Don DeCelles" userId="613c1143-69bd-4e70-a453-38f7f57b3ede" providerId="ADAL" clId="{45E04E61-71B5-44A2-B82D-D07F7212C6C7}" dt="2023-12-06T19:38:30.372" v="3219" actId="478"/>
          <ac:spMkLst>
            <pc:docMk/>
            <pc:sldMk cId="718994124" sldId="259"/>
            <ac:spMk id="4" creationId="{00000000-0000-0000-0000-000000000000}"/>
          </ac:spMkLst>
        </pc:spChg>
        <pc:spChg chg="add mod">
          <ac:chgData name="Don DeCelles" userId="613c1143-69bd-4e70-a453-38f7f57b3ede" providerId="ADAL" clId="{45E04E61-71B5-44A2-B82D-D07F7212C6C7}" dt="2023-12-07T14:57:46.292" v="6235" actId="20577"/>
          <ac:spMkLst>
            <pc:docMk/>
            <pc:sldMk cId="718994124" sldId="259"/>
            <ac:spMk id="4" creationId="{2AE73891-B28F-77AA-0CDE-C97F5F28ADF7}"/>
          </ac:spMkLst>
        </pc:spChg>
        <pc:spChg chg="add mod">
          <ac:chgData name="Don DeCelles" userId="613c1143-69bd-4e70-a453-38f7f57b3ede" providerId="ADAL" clId="{45E04E61-71B5-44A2-B82D-D07F7212C6C7}" dt="2023-12-06T19:44:17.520" v="3284"/>
          <ac:spMkLst>
            <pc:docMk/>
            <pc:sldMk cId="718994124" sldId="259"/>
            <ac:spMk id="6" creationId="{0E9EAC14-ECC9-0A5B-9945-CC3106026C51}"/>
          </ac:spMkLst>
        </pc:spChg>
        <pc:spChg chg="add mod">
          <ac:chgData name="Don DeCelles" userId="613c1143-69bd-4e70-a453-38f7f57b3ede" providerId="ADAL" clId="{45E04E61-71B5-44A2-B82D-D07F7212C6C7}" dt="2023-12-07T15:18:32.676" v="6972" actId="27636"/>
          <ac:spMkLst>
            <pc:docMk/>
            <pc:sldMk cId="718994124" sldId="259"/>
            <ac:spMk id="8" creationId="{59BCD5EF-0EB3-6A47-354E-895B5D6CD899}"/>
          </ac:spMkLst>
        </pc:spChg>
        <pc:spChg chg="del mod">
          <ac:chgData name="Don DeCelles" userId="613c1143-69bd-4e70-a453-38f7f57b3ede" providerId="ADAL" clId="{45E04E61-71B5-44A2-B82D-D07F7212C6C7}" dt="2023-12-07T14:56:39.449" v="6213" actId="478"/>
          <ac:spMkLst>
            <pc:docMk/>
            <pc:sldMk cId="718994124" sldId="259"/>
            <ac:spMk id="12" creationId="{530D0E7E-B161-C9BB-2133-E366EFEA35EA}"/>
          </ac:spMkLst>
        </pc:spChg>
        <pc:spChg chg="mod">
          <ac:chgData name="Don DeCelles" userId="613c1143-69bd-4e70-a453-38f7f57b3ede" providerId="ADAL" clId="{45E04E61-71B5-44A2-B82D-D07F7212C6C7}" dt="2023-12-07T14:56:55.582" v="6214" actId="1076"/>
          <ac:spMkLst>
            <pc:docMk/>
            <pc:sldMk cId="718994124" sldId="259"/>
            <ac:spMk id="13" creationId="{11113673-05C9-301A-6F9A-C021D224DD03}"/>
          </ac:spMkLst>
        </pc:spChg>
        <pc:spChg chg="mod">
          <ac:chgData name="Don DeCelles" userId="613c1143-69bd-4e70-a453-38f7f57b3ede" providerId="ADAL" clId="{45E04E61-71B5-44A2-B82D-D07F7212C6C7}" dt="2023-12-07T14:56:55.582" v="6214" actId="1076"/>
          <ac:spMkLst>
            <pc:docMk/>
            <pc:sldMk cId="718994124" sldId="259"/>
            <ac:spMk id="14" creationId="{500AF952-24D3-A863-9A6F-9C9C2B2DBA53}"/>
          </ac:spMkLst>
        </pc:spChg>
        <pc:spChg chg="mod">
          <ac:chgData name="Don DeCelles" userId="613c1143-69bd-4e70-a453-38f7f57b3ede" providerId="ADAL" clId="{45E04E61-71B5-44A2-B82D-D07F7212C6C7}" dt="2023-12-06T19:45:18.130" v="3320" actId="20577"/>
          <ac:spMkLst>
            <pc:docMk/>
            <pc:sldMk cId="718994124" sldId="259"/>
            <ac:spMk id="23" creationId="{1935CD72-CDCB-15DD-FEDD-42927AF06400}"/>
          </ac:spMkLst>
        </pc:spChg>
        <pc:picChg chg="add mod">
          <ac:chgData name="Don DeCelles" userId="613c1143-69bd-4e70-a453-38f7f57b3ede" providerId="ADAL" clId="{45E04E61-71B5-44A2-B82D-D07F7212C6C7}" dt="2023-12-06T19:40:34.498" v="3269"/>
          <ac:picMkLst>
            <pc:docMk/>
            <pc:sldMk cId="718994124" sldId="259"/>
            <ac:picMk id="5" creationId="{27B6E1E2-61AB-70B1-615C-590B73927773}"/>
          </ac:picMkLst>
        </pc:picChg>
        <pc:picChg chg="del mod">
          <ac:chgData name="Don DeCelles" userId="613c1143-69bd-4e70-a453-38f7f57b3ede" providerId="ADAL" clId="{45E04E61-71B5-44A2-B82D-D07F7212C6C7}" dt="2023-12-06T19:39:55.969" v="3239" actId="478"/>
          <ac:picMkLst>
            <pc:docMk/>
            <pc:sldMk cId="718994124" sldId="259"/>
            <ac:picMk id="10" creationId="{C53C550C-3F02-5084-6EAC-53F0AC1D0FDF}"/>
          </ac:picMkLst>
        </pc:picChg>
        <pc:picChg chg="del mod">
          <ac:chgData name="Don DeCelles" userId="613c1143-69bd-4e70-a453-38f7f57b3ede" providerId="ADAL" clId="{45E04E61-71B5-44A2-B82D-D07F7212C6C7}" dt="2023-12-06T19:40:26.148" v="3268" actId="478"/>
          <ac:picMkLst>
            <pc:docMk/>
            <pc:sldMk cId="718994124" sldId="259"/>
            <ac:picMk id="21" creationId="{026703EC-B0A9-076D-5966-28CCFBD331B7}"/>
          </ac:picMkLst>
        </pc:picChg>
        <pc:cxnChg chg="mod">
          <ac:chgData name="Don DeCelles" userId="613c1143-69bd-4e70-a453-38f7f57b3ede" providerId="ADAL" clId="{45E04E61-71B5-44A2-B82D-D07F7212C6C7}" dt="2023-12-06T19:38:00.673" v="3188" actId="1036"/>
          <ac:cxnSpMkLst>
            <pc:docMk/>
            <pc:sldMk cId="718994124" sldId="259"/>
            <ac:cxnSpMk id="15" creationId="{4DC5D907-1254-B833-8B0E-2EB6BEA7C9E4}"/>
          </ac:cxnSpMkLst>
        </pc:cxnChg>
        <pc:cxnChg chg="del">
          <ac:chgData name="Don DeCelles" userId="613c1143-69bd-4e70-a453-38f7f57b3ede" providerId="ADAL" clId="{45E04E61-71B5-44A2-B82D-D07F7212C6C7}" dt="2023-12-06T19:39:24.114" v="3225" actId="478"/>
          <ac:cxnSpMkLst>
            <pc:docMk/>
            <pc:sldMk cId="718994124" sldId="259"/>
            <ac:cxnSpMk id="26" creationId="{F87B777D-5A21-26A9-2A57-75AEBCB6969D}"/>
          </ac:cxnSpMkLst>
        </pc:cxnChg>
      </pc:sldChg>
      <pc:sldChg chg="del">
        <pc:chgData name="Don DeCelles" userId="613c1143-69bd-4e70-a453-38f7f57b3ede" providerId="ADAL" clId="{45E04E61-71B5-44A2-B82D-D07F7212C6C7}" dt="2023-12-05T14:34:07.893" v="733" actId="47"/>
        <pc:sldMkLst>
          <pc:docMk/>
          <pc:sldMk cId="477911502" sldId="293"/>
        </pc:sldMkLst>
      </pc:sldChg>
      <pc:sldChg chg="addSp delSp modSp mod ord modAnim">
        <pc:chgData name="Don DeCelles" userId="613c1143-69bd-4e70-a453-38f7f57b3ede" providerId="ADAL" clId="{45E04E61-71B5-44A2-B82D-D07F7212C6C7}" dt="2023-12-07T15:09:23.780" v="6771" actId="20577"/>
        <pc:sldMkLst>
          <pc:docMk/>
          <pc:sldMk cId="188720297" sldId="622"/>
        </pc:sldMkLst>
        <pc:spChg chg="mod">
          <ac:chgData name="Don DeCelles" userId="613c1143-69bd-4e70-a453-38f7f57b3ede" providerId="ADAL" clId="{45E04E61-71B5-44A2-B82D-D07F7212C6C7}" dt="2023-12-05T19:34:54.774" v="1712" actId="1076"/>
          <ac:spMkLst>
            <pc:docMk/>
            <pc:sldMk cId="188720297" sldId="622"/>
            <ac:spMk id="7" creationId="{9615789C-FCA8-4316-AEC8-84233F7EA0D5}"/>
          </ac:spMkLst>
        </pc:spChg>
        <pc:spChg chg="mod">
          <ac:chgData name="Don DeCelles" userId="613c1143-69bd-4e70-a453-38f7f57b3ede" providerId="ADAL" clId="{45E04E61-71B5-44A2-B82D-D07F7212C6C7}" dt="2023-12-07T15:09:23.780" v="6771" actId="20577"/>
          <ac:spMkLst>
            <pc:docMk/>
            <pc:sldMk cId="188720297" sldId="622"/>
            <ac:spMk id="9" creationId="{048B9879-D46C-42F1-892F-9CB53DB47666}"/>
          </ac:spMkLst>
        </pc:spChg>
        <pc:picChg chg="add mod">
          <ac:chgData name="Don DeCelles" userId="613c1143-69bd-4e70-a453-38f7f57b3ede" providerId="ADAL" clId="{45E04E61-71B5-44A2-B82D-D07F7212C6C7}" dt="2023-12-05T19:33:11.439" v="1700" actId="1037"/>
          <ac:picMkLst>
            <pc:docMk/>
            <pc:sldMk cId="188720297" sldId="622"/>
            <ac:picMk id="2" creationId="{03B6960D-F6E0-083D-8538-12C102242E9D}"/>
          </ac:picMkLst>
        </pc:picChg>
        <pc:picChg chg="mod">
          <ac:chgData name="Don DeCelles" userId="613c1143-69bd-4e70-a453-38f7f57b3ede" providerId="ADAL" clId="{45E04E61-71B5-44A2-B82D-D07F7212C6C7}" dt="2023-12-05T19:32:25.386" v="1694" actId="1076"/>
          <ac:picMkLst>
            <pc:docMk/>
            <pc:sldMk cId="188720297" sldId="622"/>
            <ac:picMk id="4" creationId="{E8F44F5B-EAF8-4429-BD52-8FFE512B7EE1}"/>
          </ac:picMkLst>
        </pc:picChg>
        <pc:picChg chg="add del mod">
          <ac:chgData name="Don DeCelles" userId="613c1143-69bd-4e70-a453-38f7f57b3ede" providerId="ADAL" clId="{45E04E61-71B5-44A2-B82D-D07F7212C6C7}" dt="2023-12-05T19:34:47.239" v="1709" actId="1076"/>
          <ac:picMkLst>
            <pc:docMk/>
            <pc:sldMk cId="188720297" sldId="622"/>
            <ac:picMk id="6" creationId="{3DDE4FBC-857E-4C6C-9F3F-10FBFD20C6F7}"/>
          </ac:picMkLst>
        </pc:picChg>
      </pc:sldChg>
      <pc:sldChg chg="addSp delSp modSp mod ord">
        <pc:chgData name="Don DeCelles" userId="613c1143-69bd-4e70-a453-38f7f57b3ede" providerId="ADAL" clId="{45E04E61-71B5-44A2-B82D-D07F7212C6C7}" dt="2023-12-07T16:35:35.509" v="7019" actId="6549"/>
        <pc:sldMkLst>
          <pc:docMk/>
          <pc:sldMk cId="3801863412" sldId="624"/>
        </pc:sldMkLst>
        <pc:spChg chg="add mod">
          <ac:chgData name="Don DeCelles" userId="613c1143-69bd-4e70-a453-38f7f57b3ede" providerId="ADAL" clId="{45E04E61-71B5-44A2-B82D-D07F7212C6C7}" dt="2023-12-06T17:44:12.360" v="2924" actId="1076"/>
          <ac:spMkLst>
            <pc:docMk/>
            <pc:sldMk cId="3801863412" sldId="624"/>
            <ac:spMk id="3" creationId="{FDB086B7-2238-D048-968E-ECA38682D839}"/>
          </ac:spMkLst>
        </pc:spChg>
        <pc:spChg chg="mod">
          <ac:chgData name="Don DeCelles" userId="613c1143-69bd-4e70-a453-38f7f57b3ede" providerId="ADAL" clId="{45E04E61-71B5-44A2-B82D-D07F7212C6C7}" dt="2023-12-07T15:16:27.730" v="6919" actId="20577"/>
          <ac:spMkLst>
            <pc:docMk/>
            <pc:sldMk cId="3801863412" sldId="624"/>
            <ac:spMk id="7" creationId="{9615789C-FCA8-4316-AEC8-84233F7EA0D5}"/>
          </ac:spMkLst>
        </pc:spChg>
        <pc:spChg chg="mod">
          <ac:chgData name="Don DeCelles" userId="613c1143-69bd-4e70-a453-38f7f57b3ede" providerId="ADAL" clId="{45E04E61-71B5-44A2-B82D-D07F7212C6C7}" dt="2023-12-07T16:35:35.509" v="7019" actId="6549"/>
          <ac:spMkLst>
            <pc:docMk/>
            <pc:sldMk cId="3801863412" sldId="624"/>
            <ac:spMk id="9" creationId="{C8189259-2836-4D88-A184-028C022A424F}"/>
          </ac:spMkLst>
        </pc:spChg>
        <pc:picChg chg="del">
          <ac:chgData name="Don DeCelles" userId="613c1143-69bd-4e70-a453-38f7f57b3ede" providerId="ADAL" clId="{45E04E61-71B5-44A2-B82D-D07F7212C6C7}" dt="2023-12-05T14:36:10.284" v="757" actId="478"/>
          <ac:picMkLst>
            <pc:docMk/>
            <pc:sldMk cId="3801863412" sldId="624"/>
            <ac:picMk id="5" creationId="{FA5701EE-CAB7-40F6-9946-BBEB29140E12}"/>
          </ac:picMkLst>
        </pc:picChg>
      </pc:sldChg>
      <pc:sldChg chg="modSp mod modNotes">
        <pc:chgData name="Don DeCelles" userId="613c1143-69bd-4e70-a453-38f7f57b3ede" providerId="ADAL" clId="{45E04E61-71B5-44A2-B82D-D07F7212C6C7}" dt="2023-12-07T14:52:46.893" v="6062" actId="20577"/>
        <pc:sldMkLst>
          <pc:docMk/>
          <pc:sldMk cId="756341604" sldId="632"/>
        </pc:sldMkLst>
        <pc:spChg chg="mod">
          <ac:chgData name="Don DeCelles" userId="613c1143-69bd-4e70-a453-38f7f57b3ede" providerId="ADAL" clId="{45E04E61-71B5-44A2-B82D-D07F7212C6C7}" dt="2023-12-01T16:55:30.307" v="211" actId="20577"/>
          <ac:spMkLst>
            <pc:docMk/>
            <pc:sldMk cId="756341604" sldId="632"/>
            <ac:spMk id="3" creationId="{00000000-0000-0000-0000-000000000000}"/>
          </ac:spMkLst>
        </pc:spChg>
      </pc:sldChg>
      <pc:sldChg chg="modSp mod">
        <pc:chgData name="Don DeCelles" userId="613c1143-69bd-4e70-a453-38f7f57b3ede" providerId="ADAL" clId="{45E04E61-71B5-44A2-B82D-D07F7212C6C7}" dt="2023-12-01T17:02:28.723" v="414" actId="1076"/>
        <pc:sldMkLst>
          <pc:docMk/>
          <pc:sldMk cId="1336137357" sldId="653"/>
        </pc:sldMkLst>
        <pc:spChg chg="mod">
          <ac:chgData name="Don DeCelles" userId="613c1143-69bd-4e70-a453-38f7f57b3ede" providerId="ADAL" clId="{45E04E61-71B5-44A2-B82D-D07F7212C6C7}" dt="2023-12-01T17:02:28.723" v="414" actId="1076"/>
          <ac:spMkLst>
            <pc:docMk/>
            <pc:sldMk cId="1336137357" sldId="653"/>
            <ac:spMk id="7" creationId="{9615789C-FCA8-4316-AEC8-84233F7EA0D5}"/>
          </ac:spMkLst>
        </pc:spChg>
      </pc:sldChg>
      <pc:sldChg chg="modSp mod">
        <pc:chgData name="Don DeCelles" userId="613c1143-69bd-4e70-a453-38f7f57b3ede" providerId="ADAL" clId="{45E04E61-71B5-44A2-B82D-D07F7212C6C7}" dt="2023-12-06T16:54:44.824" v="1880" actId="20577"/>
        <pc:sldMkLst>
          <pc:docMk/>
          <pc:sldMk cId="207840959" sldId="654"/>
        </pc:sldMkLst>
        <pc:spChg chg="mod">
          <ac:chgData name="Don DeCelles" userId="613c1143-69bd-4e70-a453-38f7f57b3ede" providerId="ADAL" clId="{45E04E61-71B5-44A2-B82D-D07F7212C6C7}" dt="2023-12-06T16:54:44.824" v="1880" actId="20577"/>
          <ac:spMkLst>
            <pc:docMk/>
            <pc:sldMk cId="207840959" sldId="654"/>
            <ac:spMk id="9" creationId="{C8189259-2836-4D88-A184-028C022A424F}"/>
          </ac:spMkLst>
        </pc:spChg>
        <pc:spChg chg="mod">
          <ac:chgData name="Don DeCelles" userId="613c1143-69bd-4e70-a453-38f7f57b3ede" providerId="ADAL" clId="{45E04E61-71B5-44A2-B82D-D07F7212C6C7}" dt="2023-12-01T16:59:49.540" v="349" actId="20577"/>
          <ac:spMkLst>
            <pc:docMk/>
            <pc:sldMk cId="207840959" sldId="654"/>
            <ac:spMk id="13" creationId="{02AEA58D-B2FA-4871-8B00-1A53D9EDFE53}"/>
          </ac:spMkLst>
        </pc:spChg>
      </pc:sldChg>
      <pc:sldChg chg="del">
        <pc:chgData name="Don DeCelles" userId="613c1143-69bd-4e70-a453-38f7f57b3ede" providerId="ADAL" clId="{45E04E61-71B5-44A2-B82D-D07F7212C6C7}" dt="2023-12-05T14:33:52.813" v="732" actId="47"/>
        <pc:sldMkLst>
          <pc:docMk/>
          <pc:sldMk cId="4255582153" sldId="655"/>
        </pc:sldMkLst>
      </pc:sldChg>
      <pc:sldChg chg="addSp delSp modSp new del mod">
        <pc:chgData name="Don DeCelles" userId="613c1143-69bd-4e70-a453-38f7f57b3ede" providerId="ADAL" clId="{45E04E61-71B5-44A2-B82D-D07F7212C6C7}" dt="2023-12-01T16:51:12.077" v="34" actId="47"/>
        <pc:sldMkLst>
          <pc:docMk/>
          <pc:sldMk cId="2020780266" sldId="656"/>
        </pc:sldMkLst>
        <pc:spChg chg="mod">
          <ac:chgData name="Don DeCelles" userId="613c1143-69bd-4e70-a453-38f7f57b3ede" providerId="ADAL" clId="{45E04E61-71B5-44A2-B82D-D07F7212C6C7}" dt="2023-12-01T16:35:19.293" v="32" actId="5793"/>
          <ac:spMkLst>
            <pc:docMk/>
            <pc:sldMk cId="2020780266" sldId="656"/>
            <ac:spMk id="2" creationId="{17208D22-3036-677E-5179-B3A61FAF41E6}"/>
          </ac:spMkLst>
        </pc:spChg>
        <pc:spChg chg="add del mod">
          <ac:chgData name="Don DeCelles" userId="613c1143-69bd-4e70-a453-38f7f57b3ede" providerId="ADAL" clId="{45E04E61-71B5-44A2-B82D-D07F7212C6C7}" dt="2023-12-01T16:36:21.139" v="33" actId="21"/>
          <ac:spMkLst>
            <pc:docMk/>
            <pc:sldMk cId="2020780266" sldId="656"/>
            <ac:spMk id="3" creationId="{E8FDFAE0-33F0-84FE-2EDC-073D8A3E33FD}"/>
          </ac:spMkLst>
        </pc:spChg>
        <pc:picChg chg="add del mod ord">
          <ac:chgData name="Don DeCelles" userId="613c1143-69bd-4e70-a453-38f7f57b3ede" providerId="ADAL" clId="{45E04E61-71B5-44A2-B82D-D07F7212C6C7}" dt="2023-12-01T16:32:58.972" v="15" actId="34307"/>
          <ac:picMkLst>
            <pc:docMk/>
            <pc:sldMk cId="2020780266" sldId="656"/>
            <ac:picMk id="5" creationId="{687830DB-A700-B291-9DC6-163B76403C73}"/>
          </ac:picMkLst>
        </pc:picChg>
      </pc:sldChg>
      <pc:sldChg chg="addSp delSp modSp add mod ord modNotes">
        <pc:chgData name="Don DeCelles" userId="613c1143-69bd-4e70-a453-38f7f57b3ede" providerId="ADAL" clId="{45E04E61-71B5-44A2-B82D-D07F7212C6C7}" dt="2023-12-07T14:17:53.707" v="4867" actId="20577"/>
        <pc:sldMkLst>
          <pc:docMk/>
          <pc:sldMk cId="3376518288" sldId="656"/>
        </pc:sldMkLst>
        <pc:spChg chg="add del mod">
          <ac:chgData name="Don DeCelles" userId="613c1143-69bd-4e70-a453-38f7f57b3ede" providerId="ADAL" clId="{45E04E61-71B5-44A2-B82D-D07F7212C6C7}" dt="2023-12-04T17:50:13.549" v="681" actId="478"/>
          <ac:spMkLst>
            <pc:docMk/>
            <pc:sldMk cId="3376518288" sldId="656"/>
            <ac:spMk id="2" creationId="{305D8B14-220B-2C10-638D-FB34F0462BC2}"/>
          </ac:spMkLst>
        </pc:spChg>
        <pc:spChg chg="add del mod">
          <ac:chgData name="Don DeCelles" userId="613c1143-69bd-4e70-a453-38f7f57b3ede" providerId="ADAL" clId="{45E04E61-71B5-44A2-B82D-D07F7212C6C7}" dt="2023-12-04T17:51:24.943" v="704" actId="478"/>
          <ac:spMkLst>
            <pc:docMk/>
            <pc:sldMk cId="3376518288" sldId="656"/>
            <ac:spMk id="3" creationId="{353B1CDB-3097-08F8-76F6-0F953C5E118E}"/>
          </ac:spMkLst>
        </pc:spChg>
        <pc:spChg chg="add mod">
          <ac:chgData name="Don DeCelles" userId="613c1143-69bd-4e70-a453-38f7f57b3ede" providerId="ADAL" clId="{45E04E61-71B5-44A2-B82D-D07F7212C6C7}" dt="2023-12-04T16:41:25.323" v="539" actId="1036"/>
          <ac:spMkLst>
            <pc:docMk/>
            <pc:sldMk cId="3376518288" sldId="656"/>
            <ac:spMk id="4" creationId="{AF61F718-EFF8-2E01-57D3-663B0EA404E2}"/>
          </ac:spMkLst>
        </pc:spChg>
        <pc:spChg chg="add mod">
          <ac:chgData name="Don DeCelles" userId="613c1143-69bd-4e70-a453-38f7f57b3ede" providerId="ADAL" clId="{45E04E61-71B5-44A2-B82D-D07F7212C6C7}" dt="2023-12-06T19:49:41.148" v="3370" actId="14861"/>
          <ac:spMkLst>
            <pc:docMk/>
            <pc:sldMk cId="3376518288" sldId="656"/>
            <ac:spMk id="6" creationId="{342E7516-F351-462E-0B3E-20924B31DC1E}"/>
          </ac:spMkLst>
        </pc:spChg>
        <pc:spChg chg="add mod ord">
          <ac:chgData name="Don DeCelles" userId="613c1143-69bd-4e70-a453-38f7f57b3ede" providerId="ADAL" clId="{45E04E61-71B5-44A2-B82D-D07F7212C6C7}" dt="2023-12-06T19:49:55.475" v="3374" actId="14100"/>
          <ac:spMkLst>
            <pc:docMk/>
            <pc:sldMk cId="3376518288" sldId="656"/>
            <ac:spMk id="7" creationId="{3F6DD626-5BF9-94CE-17D3-A4241AE198A3}"/>
          </ac:spMkLst>
        </pc:spChg>
        <pc:spChg chg="del">
          <ac:chgData name="Don DeCelles" userId="613c1143-69bd-4e70-a453-38f7f57b3ede" providerId="ADAL" clId="{45E04E61-71B5-44A2-B82D-D07F7212C6C7}" dt="2023-12-04T16:20:10.590" v="490" actId="478"/>
          <ac:spMkLst>
            <pc:docMk/>
            <pc:sldMk cId="3376518288" sldId="656"/>
            <ac:spMk id="7" creationId="{9615789C-FCA8-4316-AEC8-84233F7EA0D5}"/>
          </ac:spMkLst>
        </pc:spChg>
        <pc:spChg chg="mod">
          <ac:chgData name="Don DeCelles" userId="613c1143-69bd-4e70-a453-38f7f57b3ede" providerId="ADAL" clId="{45E04E61-71B5-44A2-B82D-D07F7212C6C7}" dt="2023-12-04T16:18:15.422" v="457" actId="20577"/>
          <ac:spMkLst>
            <pc:docMk/>
            <pc:sldMk cId="3376518288" sldId="656"/>
            <ac:spMk id="9" creationId="{048B9879-D46C-42F1-892F-9CB53DB47666}"/>
          </ac:spMkLst>
        </pc:spChg>
        <pc:spChg chg="add del mod">
          <ac:chgData name="Don DeCelles" userId="613c1143-69bd-4e70-a453-38f7f57b3ede" providerId="ADAL" clId="{45E04E61-71B5-44A2-B82D-D07F7212C6C7}" dt="2023-12-04T16:22:54.304" v="496" actId="478"/>
          <ac:spMkLst>
            <pc:docMk/>
            <pc:sldMk cId="3376518288" sldId="656"/>
            <ac:spMk id="10" creationId="{AE1ADD52-3896-F6BF-D5B5-1DF7C0A6090F}"/>
          </ac:spMkLst>
        </pc:spChg>
        <pc:spChg chg="add del mod">
          <ac:chgData name="Don DeCelles" userId="613c1143-69bd-4e70-a453-38f7f57b3ede" providerId="ADAL" clId="{45E04E61-71B5-44A2-B82D-D07F7212C6C7}" dt="2023-12-04T16:27:01.136" v="502" actId="478"/>
          <ac:spMkLst>
            <pc:docMk/>
            <pc:sldMk cId="3376518288" sldId="656"/>
            <ac:spMk id="18" creationId="{CA8D9E4E-E4EA-DBDE-8659-7299F1B7D9BE}"/>
          </ac:spMkLst>
        </pc:spChg>
        <pc:spChg chg="add del mod">
          <ac:chgData name="Don DeCelles" userId="613c1143-69bd-4e70-a453-38f7f57b3ede" providerId="ADAL" clId="{45E04E61-71B5-44A2-B82D-D07F7212C6C7}" dt="2023-12-04T17:49:02.848" v="665" actId="478"/>
          <ac:spMkLst>
            <pc:docMk/>
            <pc:sldMk cId="3376518288" sldId="656"/>
            <ac:spMk id="20" creationId="{66A89591-69A8-524F-A544-5EDE3BB53FC8}"/>
          </ac:spMkLst>
        </pc:spChg>
        <pc:spChg chg="add del mod ord">
          <ac:chgData name="Don DeCelles" userId="613c1143-69bd-4e70-a453-38f7f57b3ede" providerId="ADAL" clId="{45E04E61-71B5-44A2-B82D-D07F7212C6C7}" dt="2023-12-04T17:49:06.878" v="666" actId="478"/>
          <ac:spMkLst>
            <pc:docMk/>
            <pc:sldMk cId="3376518288" sldId="656"/>
            <ac:spMk id="21" creationId="{58542697-5AA6-E4C9-4773-DB0DB1317637}"/>
          </ac:spMkLst>
        </pc:spChg>
        <pc:spChg chg="add mod ord">
          <ac:chgData name="Don DeCelles" userId="613c1143-69bd-4e70-a453-38f7f57b3ede" providerId="ADAL" clId="{45E04E61-71B5-44A2-B82D-D07F7212C6C7}" dt="2023-12-04T16:57:39.192" v="662" actId="1036"/>
          <ac:spMkLst>
            <pc:docMk/>
            <pc:sldMk cId="3376518288" sldId="656"/>
            <ac:spMk id="31" creationId="{5D56A497-A52F-8004-4E04-7E88673CF204}"/>
          </ac:spMkLst>
        </pc:spChg>
        <pc:spChg chg="add mod">
          <ac:chgData name="Don DeCelles" userId="613c1143-69bd-4e70-a453-38f7f57b3ede" providerId="ADAL" clId="{45E04E61-71B5-44A2-B82D-D07F7212C6C7}" dt="2023-12-04T16:52:36.014" v="646" actId="1076"/>
          <ac:spMkLst>
            <pc:docMk/>
            <pc:sldMk cId="3376518288" sldId="656"/>
            <ac:spMk id="32" creationId="{969F8C81-F7A1-8863-F5DD-632120F5F29F}"/>
          </ac:spMkLst>
        </pc:spChg>
        <pc:grpChg chg="del">
          <ac:chgData name="Don DeCelles" userId="613c1143-69bd-4e70-a453-38f7f57b3ede" providerId="ADAL" clId="{45E04E61-71B5-44A2-B82D-D07F7212C6C7}" dt="2023-12-04T16:18:21.343" v="459" actId="478"/>
          <ac:grpSpMkLst>
            <pc:docMk/>
            <pc:sldMk cId="3376518288" sldId="656"/>
            <ac:grpSpMk id="3" creationId="{B11C463F-A9C0-4F4D-93CF-73C6BB2674A1}"/>
          </ac:grpSpMkLst>
        </pc:grpChg>
        <pc:grpChg chg="add mod">
          <ac:chgData name="Don DeCelles" userId="613c1143-69bd-4e70-a453-38f7f57b3ede" providerId="ADAL" clId="{45E04E61-71B5-44A2-B82D-D07F7212C6C7}" dt="2023-12-06T19:50:12.377" v="3375" actId="207"/>
          <ac:grpSpMkLst>
            <pc:docMk/>
            <pc:sldMk cId="3376518288" sldId="656"/>
            <ac:grpSpMk id="19" creationId="{9C1CE96E-5CE7-CC34-BF2F-D71F8541249D}"/>
          </ac:grpSpMkLst>
        </pc:grpChg>
        <pc:picChg chg="add mod">
          <ac:chgData name="Don DeCelles" userId="613c1143-69bd-4e70-a453-38f7f57b3ede" providerId="ADAL" clId="{45E04E61-71B5-44A2-B82D-D07F7212C6C7}" dt="2023-12-04T16:41:25.323" v="539" actId="1036"/>
          <ac:picMkLst>
            <pc:docMk/>
            <pc:sldMk cId="3376518288" sldId="656"/>
            <ac:picMk id="5" creationId="{5CC2B39D-8BA3-459B-EB12-4F3BAEB91C70}"/>
          </ac:picMkLst>
        </pc:picChg>
        <pc:picChg chg="add mod">
          <ac:chgData name="Don DeCelles" userId="613c1143-69bd-4e70-a453-38f7f57b3ede" providerId="ADAL" clId="{45E04E61-71B5-44A2-B82D-D07F7212C6C7}" dt="2023-12-04T16:41:25.323" v="539" actId="1036"/>
          <ac:picMkLst>
            <pc:docMk/>
            <pc:sldMk cId="3376518288" sldId="656"/>
            <ac:picMk id="8" creationId="{485F4A5B-6104-4DD7-7AB3-D5CA519D6894}"/>
          </ac:picMkLst>
        </pc:picChg>
        <pc:picChg chg="del">
          <ac:chgData name="Don DeCelles" userId="613c1143-69bd-4e70-a453-38f7f57b3ede" providerId="ADAL" clId="{45E04E61-71B5-44A2-B82D-D07F7212C6C7}" dt="2023-12-04T16:18:20.432" v="458" actId="478"/>
          <ac:picMkLst>
            <pc:docMk/>
            <pc:sldMk cId="3376518288" sldId="656"/>
            <ac:picMk id="13" creationId="{12F70D2A-0C4C-4C84-803F-E279FC66C348}"/>
          </ac:picMkLst>
        </pc:picChg>
        <pc:picChg chg="del">
          <ac:chgData name="Don DeCelles" userId="613c1143-69bd-4e70-a453-38f7f57b3ede" providerId="ADAL" clId="{45E04E61-71B5-44A2-B82D-D07F7212C6C7}" dt="2023-12-04T16:18:22.286" v="460" actId="478"/>
          <ac:picMkLst>
            <pc:docMk/>
            <pc:sldMk cId="3376518288" sldId="656"/>
            <ac:picMk id="14" creationId="{A5ED3983-0E6C-4823-86CF-D97105A903FF}"/>
          </ac:picMkLst>
        </pc:picChg>
        <pc:picChg chg="add mod ord">
          <ac:chgData name="Don DeCelles" userId="613c1143-69bd-4e70-a453-38f7f57b3ede" providerId="ADAL" clId="{45E04E61-71B5-44A2-B82D-D07F7212C6C7}" dt="2023-12-04T19:58:16.369" v="731" actId="166"/>
          <ac:picMkLst>
            <pc:docMk/>
            <pc:sldMk cId="3376518288" sldId="656"/>
            <ac:picMk id="17" creationId="{ABBB7602-4EBD-0DC2-05C1-DF059BF8CFCE}"/>
          </ac:picMkLst>
        </pc:picChg>
        <pc:picChg chg="add mod">
          <ac:chgData name="Don DeCelles" userId="613c1143-69bd-4e70-a453-38f7f57b3ede" providerId="ADAL" clId="{45E04E61-71B5-44A2-B82D-D07F7212C6C7}" dt="2023-12-04T16:42:55.904" v="544" actId="1076"/>
          <ac:picMkLst>
            <pc:docMk/>
            <pc:sldMk cId="3376518288" sldId="656"/>
            <ac:picMk id="22" creationId="{EB1488E5-CF27-A65A-9295-38DB5CDC4897}"/>
          </ac:picMkLst>
        </pc:picChg>
        <pc:picChg chg="add mod">
          <ac:chgData name="Don DeCelles" userId="613c1143-69bd-4e70-a453-38f7f57b3ede" providerId="ADAL" clId="{45E04E61-71B5-44A2-B82D-D07F7212C6C7}" dt="2023-12-04T16:47:18.199" v="585" actId="1035"/>
          <ac:picMkLst>
            <pc:docMk/>
            <pc:sldMk cId="3376518288" sldId="656"/>
            <ac:picMk id="24" creationId="{EB9B7031-F8AD-EBA8-6946-4ACF1993A309}"/>
          </ac:picMkLst>
        </pc:picChg>
        <pc:picChg chg="add mod">
          <ac:chgData name="Don DeCelles" userId="613c1143-69bd-4e70-a453-38f7f57b3ede" providerId="ADAL" clId="{45E04E61-71B5-44A2-B82D-D07F7212C6C7}" dt="2023-12-04T16:47:18.199" v="585" actId="1035"/>
          <ac:picMkLst>
            <pc:docMk/>
            <pc:sldMk cId="3376518288" sldId="656"/>
            <ac:picMk id="26" creationId="{D6676AA7-A0A5-CAFC-2F9B-B9D4DAC13123}"/>
          </ac:picMkLst>
        </pc:picChg>
        <pc:picChg chg="add mod">
          <ac:chgData name="Don DeCelles" userId="613c1143-69bd-4e70-a453-38f7f57b3ede" providerId="ADAL" clId="{45E04E61-71B5-44A2-B82D-D07F7212C6C7}" dt="2023-12-04T16:47:18.199" v="585" actId="1035"/>
          <ac:picMkLst>
            <pc:docMk/>
            <pc:sldMk cId="3376518288" sldId="656"/>
            <ac:picMk id="28" creationId="{177DDF45-3ACB-DA29-CD93-16D455FD6155}"/>
          </ac:picMkLst>
        </pc:picChg>
        <pc:picChg chg="add mod">
          <ac:chgData name="Don DeCelles" userId="613c1143-69bd-4e70-a453-38f7f57b3ede" providerId="ADAL" clId="{45E04E61-71B5-44A2-B82D-D07F7212C6C7}" dt="2023-12-04T16:54:55.535" v="653" actId="1076"/>
          <ac:picMkLst>
            <pc:docMk/>
            <pc:sldMk cId="3376518288" sldId="656"/>
            <ac:picMk id="30" creationId="{0853E8E3-4580-88A0-69DA-AA0915C6505C}"/>
          </ac:picMkLst>
        </pc:picChg>
        <pc:picChg chg="add mod">
          <ac:chgData name="Don DeCelles" userId="613c1143-69bd-4e70-a453-38f7f57b3ede" providerId="ADAL" clId="{45E04E61-71B5-44A2-B82D-D07F7212C6C7}" dt="2023-12-04T16:53:40.112" v="649" actId="14100"/>
          <ac:picMkLst>
            <pc:docMk/>
            <pc:sldMk cId="3376518288" sldId="656"/>
            <ac:picMk id="34" creationId="{2FE12A7A-9619-9B93-4E1A-4D81D709C792}"/>
          </ac:picMkLst>
        </pc:picChg>
        <pc:picChg chg="add mod">
          <ac:chgData name="Don DeCelles" userId="613c1143-69bd-4e70-a453-38f7f57b3ede" providerId="ADAL" clId="{45E04E61-71B5-44A2-B82D-D07F7212C6C7}" dt="2023-12-04T16:54:36.941" v="652" actId="14100"/>
          <ac:picMkLst>
            <pc:docMk/>
            <pc:sldMk cId="3376518288" sldId="656"/>
            <ac:picMk id="36" creationId="{4BC9F32D-8338-4DBA-64B4-DD3F349F1EEE}"/>
          </ac:picMkLst>
        </pc:picChg>
        <pc:picChg chg="add mod">
          <ac:chgData name="Don DeCelles" userId="613c1143-69bd-4e70-a453-38f7f57b3ede" providerId="ADAL" clId="{45E04E61-71B5-44A2-B82D-D07F7212C6C7}" dt="2023-12-04T16:56:49.135" v="656" actId="1076"/>
          <ac:picMkLst>
            <pc:docMk/>
            <pc:sldMk cId="3376518288" sldId="656"/>
            <ac:picMk id="38" creationId="{E25A8B57-54DA-B24A-DB03-565057A16E69}"/>
          </ac:picMkLst>
        </pc:picChg>
      </pc:sldChg>
      <pc:sldChg chg="add">
        <pc:chgData name="Don DeCelles" userId="613c1143-69bd-4e70-a453-38f7f57b3ede" providerId="ADAL" clId="{45E04E61-71B5-44A2-B82D-D07F7212C6C7}" dt="2023-12-05T14:34:56.674" v="734"/>
        <pc:sldMkLst>
          <pc:docMk/>
          <pc:sldMk cId="3634489432" sldId="657"/>
        </pc:sldMkLst>
      </pc:sldChg>
      <pc:sldChg chg="addSp delSp modSp new mod ord setBg addAnim delAnim">
        <pc:chgData name="Don DeCelles" userId="613c1143-69bd-4e70-a453-38f7f57b3ede" providerId="ADAL" clId="{45E04E61-71B5-44A2-B82D-D07F7212C6C7}" dt="2023-12-06T19:51:36.213" v="3378" actId="14861"/>
        <pc:sldMkLst>
          <pc:docMk/>
          <pc:sldMk cId="2914536825" sldId="658"/>
        </pc:sldMkLst>
        <pc:spChg chg="mod">
          <ac:chgData name="Don DeCelles" userId="613c1143-69bd-4e70-a453-38f7f57b3ede" providerId="ADAL" clId="{45E04E61-71B5-44A2-B82D-D07F7212C6C7}" dt="2023-12-05T19:50:46.760" v="1815" actId="26606"/>
          <ac:spMkLst>
            <pc:docMk/>
            <pc:sldMk cId="2914536825" sldId="658"/>
            <ac:spMk id="2" creationId="{5B60976F-0846-EF6A-F9BE-27391FA85B47}"/>
          </ac:spMkLst>
        </pc:spChg>
        <pc:spChg chg="del">
          <ac:chgData name="Don DeCelles" userId="613c1143-69bd-4e70-a453-38f7f57b3ede" providerId="ADAL" clId="{45E04E61-71B5-44A2-B82D-D07F7212C6C7}" dt="2023-12-05T19:38:47.451" v="1714" actId="22"/>
          <ac:spMkLst>
            <pc:docMk/>
            <pc:sldMk cId="2914536825" sldId="658"/>
            <ac:spMk id="3" creationId="{E11902FA-A3B6-6319-50DF-A1BA980B4D66}"/>
          </ac:spMkLst>
        </pc:spChg>
        <pc:spChg chg="mod">
          <ac:chgData name="Don DeCelles" userId="613c1143-69bd-4e70-a453-38f7f57b3ede" providerId="ADAL" clId="{45E04E61-71B5-44A2-B82D-D07F7212C6C7}" dt="2023-12-05T19:50:46.760" v="1815" actId="26606"/>
          <ac:spMkLst>
            <pc:docMk/>
            <pc:sldMk cId="2914536825" sldId="658"/>
            <ac:spMk id="4" creationId="{02E3A8A9-3D38-F3CB-12AC-BA07C93050FB}"/>
          </ac:spMkLst>
        </pc:spChg>
        <pc:spChg chg="add mod">
          <ac:chgData name="Don DeCelles" userId="613c1143-69bd-4e70-a453-38f7f57b3ede" providerId="ADAL" clId="{45E04E61-71B5-44A2-B82D-D07F7212C6C7}" dt="2023-12-06T16:53:18.092" v="1857" actId="1076"/>
          <ac:spMkLst>
            <pc:docMk/>
            <pc:sldMk cId="2914536825" sldId="658"/>
            <ac:spMk id="6" creationId="{86C8631A-5E06-7771-57DC-32954CB57524}"/>
          </ac:spMkLst>
        </pc:spChg>
        <pc:spChg chg="add del mod">
          <ac:chgData name="Don DeCelles" userId="613c1143-69bd-4e70-a453-38f7f57b3ede" providerId="ADAL" clId="{45E04E61-71B5-44A2-B82D-D07F7212C6C7}" dt="2023-12-05T19:48:31.625" v="1725" actId="478"/>
          <ac:spMkLst>
            <pc:docMk/>
            <pc:sldMk cId="2914536825" sldId="658"/>
            <ac:spMk id="10" creationId="{35D6A63F-804A-9B11-A3C2-1850832BBE90}"/>
          </ac:spMkLst>
        </pc:spChg>
        <pc:spChg chg="add del mod">
          <ac:chgData name="Don DeCelles" userId="613c1143-69bd-4e70-a453-38f7f57b3ede" providerId="ADAL" clId="{45E04E61-71B5-44A2-B82D-D07F7212C6C7}" dt="2023-12-06T16:53:03.849" v="1855" actId="478"/>
          <ac:spMkLst>
            <pc:docMk/>
            <pc:sldMk cId="2914536825" sldId="658"/>
            <ac:spMk id="10" creationId="{3A4288DC-2464-16A0-BA0A-6BD6C9A44F8A}"/>
          </ac:spMkLst>
        </pc:spChg>
        <pc:spChg chg="add del">
          <ac:chgData name="Don DeCelles" userId="613c1143-69bd-4e70-a453-38f7f57b3ede" providerId="ADAL" clId="{45E04E61-71B5-44A2-B82D-D07F7212C6C7}" dt="2023-12-05T19:50:46.760" v="1815" actId="26606"/>
          <ac:spMkLst>
            <pc:docMk/>
            <pc:sldMk cId="2914536825" sldId="658"/>
            <ac:spMk id="13" creationId="{4E4490D0-3672-446A-AC12-B4830333BDDD}"/>
          </ac:spMkLst>
        </pc:spChg>
        <pc:spChg chg="add del">
          <ac:chgData name="Don DeCelles" userId="613c1143-69bd-4e70-a453-38f7f57b3ede" providerId="ADAL" clId="{45E04E61-71B5-44A2-B82D-D07F7212C6C7}" dt="2023-12-05T19:50:46.760" v="1815" actId="26606"/>
          <ac:spMkLst>
            <pc:docMk/>
            <pc:sldMk cId="2914536825" sldId="658"/>
            <ac:spMk id="15" creationId="{39CB82C2-DF65-4EC1-8280-F201D50F570B}"/>
          </ac:spMkLst>
        </pc:spChg>
        <pc:spChg chg="add del">
          <ac:chgData name="Don DeCelles" userId="613c1143-69bd-4e70-a453-38f7f57b3ede" providerId="ADAL" clId="{45E04E61-71B5-44A2-B82D-D07F7212C6C7}" dt="2023-12-05T19:50:46.760" v="1815" actId="26606"/>
          <ac:spMkLst>
            <pc:docMk/>
            <pc:sldMk cId="2914536825" sldId="658"/>
            <ac:spMk id="19" creationId="{5A1B47C8-47A0-4A88-8830-6DEA3B5DE392}"/>
          </ac:spMkLst>
        </pc:spChg>
        <pc:spChg chg="add del">
          <ac:chgData name="Don DeCelles" userId="613c1143-69bd-4e70-a453-38f7f57b3ede" providerId="ADAL" clId="{45E04E61-71B5-44A2-B82D-D07F7212C6C7}" dt="2023-12-05T19:50:46.760" v="1815" actId="26606"/>
          <ac:spMkLst>
            <pc:docMk/>
            <pc:sldMk cId="2914536825" sldId="658"/>
            <ac:spMk id="21" creationId="{984BBFDD-E720-4805-A9C8-129FBBF6DD70}"/>
          </ac:spMkLst>
        </pc:spChg>
        <pc:spChg chg="add del">
          <ac:chgData name="Don DeCelles" userId="613c1143-69bd-4e70-a453-38f7f57b3ede" providerId="ADAL" clId="{45E04E61-71B5-44A2-B82D-D07F7212C6C7}" dt="2023-12-05T19:50:46.760" v="1815" actId="26606"/>
          <ac:spMkLst>
            <pc:docMk/>
            <pc:sldMk cId="2914536825" sldId="658"/>
            <ac:spMk id="23" creationId="{5AC4BE46-4A77-42FE-9D15-065CDB2F847C}"/>
          </ac:spMkLst>
        </pc:spChg>
        <pc:spChg chg="add del">
          <ac:chgData name="Don DeCelles" userId="613c1143-69bd-4e70-a453-38f7f57b3ede" providerId="ADAL" clId="{45E04E61-71B5-44A2-B82D-D07F7212C6C7}" dt="2023-12-05T19:50:39.508" v="1811" actId="26606"/>
          <ac:spMkLst>
            <pc:docMk/>
            <pc:sldMk cId="2914536825" sldId="658"/>
            <ac:spMk id="28" creationId="{329F45E3-C125-49F5-863F-3F771273B79A}"/>
          </ac:spMkLst>
        </pc:spChg>
        <pc:spChg chg="add del">
          <ac:chgData name="Don DeCelles" userId="613c1143-69bd-4e70-a453-38f7f57b3ede" providerId="ADAL" clId="{45E04E61-71B5-44A2-B82D-D07F7212C6C7}" dt="2023-12-05T19:50:39.508" v="1811" actId="26606"/>
          <ac:spMkLst>
            <pc:docMk/>
            <pc:sldMk cId="2914536825" sldId="658"/>
            <ac:spMk id="30" creationId="{F23C6175-7110-4DB0-BEA4-FC1D293020BC}"/>
          </ac:spMkLst>
        </pc:spChg>
        <pc:spChg chg="add del">
          <ac:chgData name="Don DeCelles" userId="613c1143-69bd-4e70-a453-38f7f57b3ede" providerId="ADAL" clId="{45E04E61-71B5-44A2-B82D-D07F7212C6C7}" dt="2023-12-05T19:50:39.508" v="1811" actId="26606"/>
          <ac:spMkLst>
            <pc:docMk/>
            <pc:sldMk cId="2914536825" sldId="658"/>
            <ac:spMk id="34" creationId="{0724FDC1-874F-49E1-900A-DA24B8B4C8C8}"/>
          </ac:spMkLst>
        </pc:spChg>
        <pc:spChg chg="add del">
          <ac:chgData name="Don DeCelles" userId="613c1143-69bd-4e70-a453-38f7f57b3ede" providerId="ADAL" clId="{45E04E61-71B5-44A2-B82D-D07F7212C6C7}" dt="2023-12-05T19:50:39.508" v="1811" actId="26606"/>
          <ac:spMkLst>
            <pc:docMk/>
            <pc:sldMk cId="2914536825" sldId="658"/>
            <ac:spMk id="36" creationId="{16B80D80-3E25-4F1E-A644-0B25A4A4677D}"/>
          </ac:spMkLst>
        </pc:spChg>
        <pc:spChg chg="add del">
          <ac:chgData name="Don DeCelles" userId="613c1143-69bd-4e70-a453-38f7f57b3ede" providerId="ADAL" clId="{45E04E61-71B5-44A2-B82D-D07F7212C6C7}" dt="2023-12-05T19:50:39.508" v="1811" actId="26606"/>
          <ac:spMkLst>
            <pc:docMk/>
            <pc:sldMk cId="2914536825" sldId="658"/>
            <ac:spMk id="38" creationId="{24F72022-6F95-4DE4-A0A2-B5AD478419CA}"/>
          </ac:spMkLst>
        </pc:spChg>
        <pc:spChg chg="add del">
          <ac:chgData name="Don DeCelles" userId="613c1143-69bd-4e70-a453-38f7f57b3ede" providerId="ADAL" clId="{45E04E61-71B5-44A2-B82D-D07F7212C6C7}" dt="2023-12-05T19:50:46.760" v="1814" actId="26606"/>
          <ac:spMkLst>
            <pc:docMk/>
            <pc:sldMk cId="2914536825" sldId="658"/>
            <ac:spMk id="40" creationId="{BD511A03-A49E-41D0-B2FE-222F6168E230}"/>
          </ac:spMkLst>
        </pc:spChg>
        <pc:spChg chg="add del">
          <ac:chgData name="Don DeCelles" userId="613c1143-69bd-4e70-a453-38f7f57b3ede" providerId="ADAL" clId="{45E04E61-71B5-44A2-B82D-D07F7212C6C7}" dt="2023-12-05T19:50:46.760" v="1814" actId="26606"/>
          <ac:spMkLst>
            <pc:docMk/>
            <pc:sldMk cId="2914536825" sldId="658"/>
            <ac:spMk id="41" creationId="{329F45E3-C125-49F5-863F-3F771273B79A}"/>
          </ac:spMkLst>
        </pc:spChg>
        <pc:spChg chg="add del">
          <ac:chgData name="Don DeCelles" userId="613c1143-69bd-4e70-a453-38f7f57b3ede" providerId="ADAL" clId="{45E04E61-71B5-44A2-B82D-D07F7212C6C7}" dt="2023-12-05T19:50:46.760" v="1814" actId="26606"/>
          <ac:spMkLst>
            <pc:docMk/>
            <pc:sldMk cId="2914536825" sldId="658"/>
            <ac:spMk id="42" creationId="{F23C6175-7110-4DB0-BEA4-FC1D293020BC}"/>
          </ac:spMkLst>
        </pc:spChg>
        <pc:spChg chg="add del">
          <ac:chgData name="Don DeCelles" userId="613c1143-69bd-4e70-a453-38f7f57b3ede" providerId="ADAL" clId="{45E04E61-71B5-44A2-B82D-D07F7212C6C7}" dt="2023-12-05T19:50:46.760" v="1814" actId="26606"/>
          <ac:spMkLst>
            <pc:docMk/>
            <pc:sldMk cId="2914536825" sldId="658"/>
            <ac:spMk id="44" creationId="{5E477566-BA87-486F-9315-1DEC183A3716}"/>
          </ac:spMkLst>
        </pc:spChg>
        <pc:spChg chg="add del">
          <ac:chgData name="Don DeCelles" userId="613c1143-69bd-4e70-a453-38f7f57b3ede" providerId="ADAL" clId="{45E04E61-71B5-44A2-B82D-D07F7212C6C7}" dt="2023-12-05T19:50:46.760" v="1814" actId="26606"/>
          <ac:spMkLst>
            <pc:docMk/>
            <pc:sldMk cId="2914536825" sldId="658"/>
            <ac:spMk id="46" creationId="{A808F6F9-F2DD-4B73-9A95-C2B1C69BC2BD}"/>
          </ac:spMkLst>
        </pc:spChg>
        <pc:spChg chg="add">
          <ac:chgData name="Don DeCelles" userId="613c1143-69bd-4e70-a453-38f7f57b3ede" providerId="ADAL" clId="{45E04E61-71B5-44A2-B82D-D07F7212C6C7}" dt="2023-12-05T19:50:46.760" v="1815" actId="26606"/>
          <ac:spMkLst>
            <pc:docMk/>
            <pc:sldMk cId="2914536825" sldId="658"/>
            <ac:spMk id="48" creationId="{4E4490D0-3672-446A-AC12-B4830333BDDD}"/>
          </ac:spMkLst>
        </pc:spChg>
        <pc:spChg chg="add">
          <ac:chgData name="Don DeCelles" userId="613c1143-69bd-4e70-a453-38f7f57b3ede" providerId="ADAL" clId="{45E04E61-71B5-44A2-B82D-D07F7212C6C7}" dt="2023-12-05T19:50:46.760" v="1815" actId="26606"/>
          <ac:spMkLst>
            <pc:docMk/>
            <pc:sldMk cId="2914536825" sldId="658"/>
            <ac:spMk id="49" creationId="{39CB82C2-DF65-4EC1-8280-F201D50F570B}"/>
          </ac:spMkLst>
        </pc:spChg>
        <pc:spChg chg="add">
          <ac:chgData name="Don DeCelles" userId="613c1143-69bd-4e70-a453-38f7f57b3ede" providerId="ADAL" clId="{45E04E61-71B5-44A2-B82D-D07F7212C6C7}" dt="2023-12-05T19:50:46.760" v="1815" actId="26606"/>
          <ac:spMkLst>
            <pc:docMk/>
            <pc:sldMk cId="2914536825" sldId="658"/>
            <ac:spMk id="51" creationId="{9971ECC5-51D9-4E70-89C1-3DCF3A3725B1}"/>
          </ac:spMkLst>
        </pc:spChg>
        <pc:spChg chg="add">
          <ac:chgData name="Don DeCelles" userId="613c1143-69bd-4e70-a453-38f7f57b3ede" providerId="ADAL" clId="{45E04E61-71B5-44A2-B82D-D07F7212C6C7}" dt="2023-12-05T19:50:46.760" v="1815" actId="26606"/>
          <ac:spMkLst>
            <pc:docMk/>
            <pc:sldMk cId="2914536825" sldId="658"/>
            <ac:spMk id="53" creationId="{7E11F890-74C3-40C9-9A8B-A80E38704358}"/>
          </ac:spMkLst>
        </pc:spChg>
        <pc:spChg chg="add">
          <ac:chgData name="Don DeCelles" userId="613c1143-69bd-4e70-a453-38f7f57b3ede" providerId="ADAL" clId="{45E04E61-71B5-44A2-B82D-D07F7212C6C7}" dt="2023-12-05T19:50:46.760" v="1815" actId="26606"/>
          <ac:spMkLst>
            <pc:docMk/>
            <pc:sldMk cId="2914536825" sldId="658"/>
            <ac:spMk id="54" creationId="{27874070-078A-470B-9C8C-BD1BCB55A005}"/>
          </ac:spMkLst>
        </pc:spChg>
        <pc:picChg chg="add mod">
          <ac:chgData name="Don DeCelles" userId="613c1143-69bd-4e70-a453-38f7f57b3ede" providerId="ADAL" clId="{45E04E61-71B5-44A2-B82D-D07F7212C6C7}" dt="2023-12-06T16:53:11.292" v="1856" actId="1076"/>
          <ac:picMkLst>
            <pc:docMk/>
            <pc:sldMk cId="2914536825" sldId="658"/>
            <ac:picMk id="5" creationId="{F760FB2C-9B60-2ECF-E53D-BC28045D4C4D}"/>
          </ac:picMkLst>
        </pc:picChg>
        <pc:picChg chg="add del mod ord">
          <ac:chgData name="Don DeCelles" userId="613c1143-69bd-4e70-a453-38f7f57b3ede" providerId="ADAL" clId="{45E04E61-71B5-44A2-B82D-D07F7212C6C7}" dt="2023-12-05T19:47:53.106" v="1722" actId="478"/>
          <ac:picMkLst>
            <pc:docMk/>
            <pc:sldMk cId="2914536825" sldId="658"/>
            <ac:picMk id="6" creationId="{0572771F-8E63-C8BC-3245-BBE6BC206BE6}"/>
          </ac:picMkLst>
        </pc:picChg>
        <pc:picChg chg="add mod ord">
          <ac:chgData name="Don DeCelles" userId="613c1143-69bd-4e70-a453-38f7f57b3ede" providerId="ADAL" clId="{45E04E61-71B5-44A2-B82D-D07F7212C6C7}" dt="2023-12-05T19:51:05.770" v="1818" actId="27614"/>
          <ac:picMkLst>
            <pc:docMk/>
            <pc:sldMk cId="2914536825" sldId="658"/>
            <ac:picMk id="8" creationId="{3294D563-152A-2957-9F60-556EDA12A2B8}"/>
          </ac:picMkLst>
        </pc:picChg>
        <pc:picChg chg="add mod">
          <ac:chgData name="Don DeCelles" userId="613c1143-69bd-4e70-a453-38f7f57b3ede" providerId="ADAL" clId="{45E04E61-71B5-44A2-B82D-D07F7212C6C7}" dt="2023-12-06T19:51:36.213" v="3378" actId="14861"/>
          <ac:picMkLst>
            <pc:docMk/>
            <pc:sldMk cId="2914536825" sldId="658"/>
            <ac:picMk id="9" creationId="{E8DCA46A-1E22-4889-83B9-3AF9DA9A172F}"/>
          </ac:picMkLst>
        </pc:picChg>
        <pc:cxnChg chg="add del">
          <ac:chgData name="Don DeCelles" userId="613c1143-69bd-4e70-a453-38f7f57b3ede" providerId="ADAL" clId="{45E04E61-71B5-44A2-B82D-D07F7212C6C7}" dt="2023-12-05T19:50:46.760" v="1815" actId="26606"/>
          <ac:cxnSpMkLst>
            <pc:docMk/>
            <pc:sldMk cId="2914536825" sldId="658"/>
            <ac:cxnSpMk id="17" creationId="{7E1D4427-852B-4B37-8E76-0E9F1810BA2A}"/>
          </ac:cxnSpMkLst>
        </pc:cxnChg>
        <pc:cxnChg chg="add del">
          <ac:chgData name="Don DeCelles" userId="613c1143-69bd-4e70-a453-38f7f57b3ede" providerId="ADAL" clId="{45E04E61-71B5-44A2-B82D-D07F7212C6C7}" dt="2023-12-05T19:50:39.508" v="1811" actId="26606"/>
          <ac:cxnSpMkLst>
            <pc:docMk/>
            <pc:sldMk cId="2914536825" sldId="658"/>
            <ac:cxnSpMk id="32" creationId="{044DF19B-511F-4F07-A7AD-1A010C6BFCB2}"/>
          </ac:cxnSpMkLst>
        </pc:cxnChg>
        <pc:cxnChg chg="add del">
          <ac:chgData name="Don DeCelles" userId="613c1143-69bd-4e70-a453-38f7f57b3ede" providerId="ADAL" clId="{45E04E61-71B5-44A2-B82D-D07F7212C6C7}" dt="2023-12-05T19:50:46.760" v="1814" actId="26606"/>
          <ac:cxnSpMkLst>
            <pc:docMk/>
            <pc:sldMk cId="2914536825" sldId="658"/>
            <ac:cxnSpMk id="43" creationId="{044DF19B-511F-4F07-A7AD-1A010C6BFCB2}"/>
          </ac:cxnSpMkLst>
        </pc:cxnChg>
        <pc:cxnChg chg="add del">
          <ac:chgData name="Don DeCelles" userId="613c1143-69bd-4e70-a453-38f7f57b3ede" providerId="ADAL" clId="{45E04E61-71B5-44A2-B82D-D07F7212C6C7}" dt="2023-12-05T19:50:46.760" v="1814" actId="26606"/>
          <ac:cxnSpMkLst>
            <pc:docMk/>
            <pc:sldMk cId="2914536825" sldId="658"/>
            <ac:cxnSpMk id="45" creationId="{239B1C7E-64E8-4731-AF98-95F9228404B6}"/>
          </ac:cxnSpMkLst>
        </pc:cxnChg>
        <pc:cxnChg chg="add">
          <ac:chgData name="Don DeCelles" userId="613c1143-69bd-4e70-a453-38f7f57b3ede" providerId="ADAL" clId="{45E04E61-71B5-44A2-B82D-D07F7212C6C7}" dt="2023-12-05T19:50:46.760" v="1815" actId="26606"/>
          <ac:cxnSpMkLst>
            <pc:docMk/>
            <pc:sldMk cId="2914536825" sldId="658"/>
            <ac:cxnSpMk id="50" creationId="{7E1D4427-852B-4B37-8E76-0E9F1810BA2A}"/>
          </ac:cxnSpMkLst>
        </pc:cxnChg>
        <pc:cxnChg chg="add">
          <ac:chgData name="Don DeCelles" userId="613c1143-69bd-4e70-a453-38f7f57b3ede" providerId="ADAL" clId="{45E04E61-71B5-44A2-B82D-D07F7212C6C7}" dt="2023-12-05T19:50:46.760" v="1815" actId="26606"/>
          <ac:cxnSpMkLst>
            <pc:docMk/>
            <pc:sldMk cId="2914536825" sldId="658"/>
            <ac:cxnSpMk id="52" creationId="{432529AB-8F99-47FB-91B5-93565E543B50}"/>
          </ac:cxnSpMkLst>
        </pc:cxnChg>
      </pc:sldChg>
      <pc:sldChg chg="addSp delSp modSp add mod">
        <pc:chgData name="Don DeCelles" userId="613c1143-69bd-4e70-a453-38f7f57b3ede" providerId="ADAL" clId="{45E04E61-71B5-44A2-B82D-D07F7212C6C7}" dt="2023-12-06T17:12:31.710" v="1912" actId="108"/>
        <pc:sldMkLst>
          <pc:docMk/>
          <pc:sldMk cId="3786865856" sldId="659"/>
        </pc:sldMkLst>
        <pc:spChg chg="del">
          <ac:chgData name="Don DeCelles" userId="613c1143-69bd-4e70-a453-38f7f57b3ede" providerId="ADAL" clId="{45E04E61-71B5-44A2-B82D-D07F7212C6C7}" dt="2023-12-06T17:00:54.658" v="1907" actId="478"/>
          <ac:spMkLst>
            <pc:docMk/>
            <pc:sldMk cId="3786865856" sldId="659"/>
            <ac:spMk id="7" creationId="{9615789C-FCA8-4316-AEC8-84233F7EA0D5}"/>
          </ac:spMkLst>
        </pc:spChg>
        <pc:spChg chg="mod">
          <ac:chgData name="Don DeCelles" userId="613c1143-69bd-4e70-a453-38f7f57b3ede" providerId="ADAL" clId="{45E04E61-71B5-44A2-B82D-D07F7212C6C7}" dt="2023-12-06T16:56:44.145" v="1886" actId="20577"/>
          <ac:spMkLst>
            <pc:docMk/>
            <pc:sldMk cId="3786865856" sldId="659"/>
            <ac:spMk id="9" creationId="{048B9879-D46C-42F1-892F-9CB53DB47666}"/>
          </ac:spMkLst>
        </pc:spChg>
        <pc:grpChg chg="del">
          <ac:chgData name="Don DeCelles" userId="613c1143-69bd-4e70-a453-38f7f57b3ede" providerId="ADAL" clId="{45E04E61-71B5-44A2-B82D-D07F7212C6C7}" dt="2023-12-06T16:57:31.220" v="1887" actId="478"/>
          <ac:grpSpMkLst>
            <pc:docMk/>
            <pc:sldMk cId="3786865856" sldId="659"/>
            <ac:grpSpMk id="3" creationId="{B11C463F-A9C0-4F4D-93CF-73C6BB2674A1}"/>
          </ac:grpSpMkLst>
        </pc:grpChg>
        <pc:picChg chg="add mod">
          <ac:chgData name="Don DeCelles" userId="613c1143-69bd-4e70-a453-38f7f57b3ede" providerId="ADAL" clId="{45E04E61-71B5-44A2-B82D-D07F7212C6C7}" dt="2023-12-06T17:01:06.836" v="1908" actId="1076"/>
          <ac:picMkLst>
            <pc:docMk/>
            <pc:sldMk cId="3786865856" sldId="659"/>
            <ac:picMk id="5" creationId="{28801500-3ACC-F367-F420-6BCABCE85FEB}"/>
          </ac:picMkLst>
        </pc:picChg>
        <pc:picChg chg="add mod">
          <ac:chgData name="Don DeCelles" userId="613c1143-69bd-4e70-a453-38f7f57b3ede" providerId="ADAL" clId="{45E04E61-71B5-44A2-B82D-D07F7212C6C7}" dt="2023-12-06T17:12:31.710" v="1912" actId="108"/>
          <ac:picMkLst>
            <pc:docMk/>
            <pc:sldMk cId="3786865856" sldId="659"/>
            <ac:picMk id="8" creationId="{E6D61789-FB91-358E-1E44-58008B44A59A}"/>
          </ac:picMkLst>
        </pc:picChg>
        <pc:picChg chg="del">
          <ac:chgData name="Don DeCelles" userId="613c1143-69bd-4e70-a453-38f7f57b3ede" providerId="ADAL" clId="{45E04E61-71B5-44A2-B82D-D07F7212C6C7}" dt="2023-12-06T16:57:34.228" v="1888" actId="478"/>
          <ac:picMkLst>
            <pc:docMk/>
            <pc:sldMk cId="3786865856" sldId="659"/>
            <ac:picMk id="13" creationId="{12F70D2A-0C4C-4C84-803F-E279FC66C348}"/>
          </ac:picMkLst>
        </pc:picChg>
        <pc:picChg chg="del">
          <ac:chgData name="Don DeCelles" userId="613c1143-69bd-4e70-a453-38f7f57b3ede" providerId="ADAL" clId="{45E04E61-71B5-44A2-B82D-D07F7212C6C7}" dt="2023-12-06T16:57:37.249" v="1889" actId="478"/>
          <ac:picMkLst>
            <pc:docMk/>
            <pc:sldMk cId="3786865856" sldId="659"/>
            <ac:picMk id="14" creationId="{A5ED3983-0E6C-4823-86CF-D97105A903FF}"/>
          </ac:picMkLst>
        </pc:picChg>
      </pc:sldChg>
      <pc:sldChg chg="modSp add mod">
        <pc:chgData name="Don DeCelles" userId="613c1143-69bd-4e70-a453-38f7f57b3ede" providerId="ADAL" clId="{45E04E61-71B5-44A2-B82D-D07F7212C6C7}" dt="2023-12-07T16:26:57.197" v="7018" actId="20577"/>
        <pc:sldMkLst>
          <pc:docMk/>
          <pc:sldMk cId="214063330" sldId="660"/>
        </pc:sldMkLst>
        <pc:spChg chg="mod">
          <ac:chgData name="Don DeCelles" userId="613c1143-69bd-4e70-a453-38f7f57b3ede" providerId="ADAL" clId="{45E04E61-71B5-44A2-B82D-D07F7212C6C7}" dt="2023-12-07T16:26:57.197" v="7018" actId="20577"/>
          <ac:spMkLst>
            <pc:docMk/>
            <pc:sldMk cId="214063330" sldId="660"/>
            <ac:spMk id="7" creationId="{9615789C-FCA8-4316-AEC8-84233F7EA0D5}"/>
          </ac:spMkLst>
        </pc:spChg>
        <pc:spChg chg="mod">
          <ac:chgData name="Don DeCelles" userId="613c1143-69bd-4e70-a453-38f7f57b3ede" providerId="ADAL" clId="{45E04E61-71B5-44A2-B82D-D07F7212C6C7}" dt="2023-12-06T17:25:51.365" v="2621" actId="20577"/>
          <ac:spMkLst>
            <pc:docMk/>
            <pc:sldMk cId="214063330" sldId="660"/>
            <ac:spMk id="9" creationId="{C8189259-2836-4D88-A184-028C022A424F}"/>
          </ac:spMkLst>
        </pc:spChg>
      </pc:sldChg>
      <pc:sldChg chg="modSp add mod">
        <pc:chgData name="Don DeCelles" userId="613c1143-69bd-4e70-a453-38f7f57b3ede" providerId="ADAL" clId="{45E04E61-71B5-44A2-B82D-D07F7212C6C7}" dt="2023-12-06T17:52:05.037" v="3073" actId="20577"/>
        <pc:sldMkLst>
          <pc:docMk/>
          <pc:sldMk cId="294965500" sldId="661"/>
        </pc:sldMkLst>
        <pc:spChg chg="mod">
          <ac:chgData name="Don DeCelles" userId="613c1143-69bd-4e70-a453-38f7f57b3ede" providerId="ADAL" clId="{45E04E61-71B5-44A2-B82D-D07F7212C6C7}" dt="2023-12-06T17:51:23.096" v="3059" actId="20577"/>
          <ac:spMkLst>
            <pc:docMk/>
            <pc:sldMk cId="294965500" sldId="661"/>
            <ac:spMk id="7" creationId="{9615789C-FCA8-4316-AEC8-84233F7EA0D5}"/>
          </ac:spMkLst>
        </pc:spChg>
        <pc:spChg chg="mod">
          <ac:chgData name="Don DeCelles" userId="613c1143-69bd-4e70-a453-38f7f57b3ede" providerId="ADAL" clId="{45E04E61-71B5-44A2-B82D-D07F7212C6C7}" dt="2023-12-06T17:52:05.037" v="3073" actId="20577"/>
          <ac:spMkLst>
            <pc:docMk/>
            <pc:sldMk cId="294965500" sldId="661"/>
            <ac:spMk id="9" creationId="{C8189259-2836-4D88-A184-028C022A424F}"/>
          </ac:spMkLst>
        </pc:spChg>
      </pc:sldChg>
      <pc:sldChg chg="modSp add mod">
        <pc:chgData name="Don DeCelles" userId="613c1143-69bd-4e70-a453-38f7f57b3ede" providerId="ADAL" clId="{45E04E61-71B5-44A2-B82D-D07F7212C6C7}" dt="2023-12-07T15:12:17.813" v="6802" actId="20577"/>
        <pc:sldMkLst>
          <pc:docMk/>
          <pc:sldMk cId="711057340" sldId="662"/>
        </pc:sldMkLst>
        <pc:spChg chg="mod">
          <ac:chgData name="Don DeCelles" userId="613c1143-69bd-4e70-a453-38f7f57b3ede" providerId="ADAL" clId="{45E04E61-71B5-44A2-B82D-D07F7212C6C7}" dt="2023-12-07T15:12:17.813" v="6802" actId="20577"/>
          <ac:spMkLst>
            <pc:docMk/>
            <pc:sldMk cId="711057340" sldId="662"/>
            <ac:spMk id="7" creationId="{9615789C-FCA8-4316-AEC8-84233F7EA0D5}"/>
          </ac:spMkLst>
        </pc:spChg>
        <pc:spChg chg="mod">
          <ac:chgData name="Don DeCelles" userId="613c1143-69bd-4e70-a453-38f7f57b3ede" providerId="ADAL" clId="{45E04E61-71B5-44A2-B82D-D07F7212C6C7}" dt="2023-12-06T17:32:15.915" v="2920" actId="20577"/>
          <ac:spMkLst>
            <pc:docMk/>
            <pc:sldMk cId="711057340" sldId="662"/>
            <ac:spMk id="9" creationId="{C8189259-2836-4D88-A184-028C022A424F}"/>
          </ac:spMkLst>
        </pc:spChg>
      </pc:sldChg>
      <pc:sldChg chg="delSp add del setBg delDesignElem">
        <pc:chgData name="Don DeCelles" userId="613c1143-69bd-4e70-a453-38f7f57b3ede" providerId="ADAL" clId="{45E04E61-71B5-44A2-B82D-D07F7212C6C7}" dt="2023-12-07T13:36:48.988" v="3401" actId="47"/>
        <pc:sldMkLst>
          <pc:docMk/>
          <pc:sldMk cId="974422497" sldId="663"/>
        </pc:sldMkLst>
        <pc:spChg chg="del">
          <ac:chgData name="Don DeCelles" userId="613c1143-69bd-4e70-a453-38f7f57b3ede" providerId="ADAL" clId="{45E04E61-71B5-44A2-B82D-D07F7212C6C7}" dt="2023-12-07T13:36:38.354" v="3400"/>
          <ac:spMkLst>
            <pc:docMk/>
            <pc:sldMk cId="974422497" sldId="663"/>
            <ac:spMk id="71" creationId="{C5D979C0-AC6E-48F4-97FE-9C6635F35B7F}"/>
          </ac:spMkLst>
        </pc:spChg>
        <pc:spChg chg="del">
          <ac:chgData name="Don DeCelles" userId="613c1143-69bd-4e70-a453-38f7f57b3ede" providerId="ADAL" clId="{45E04E61-71B5-44A2-B82D-D07F7212C6C7}" dt="2023-12-07T13:36:38.354" v="3400"/>
          <ac:spMkLst>
            <pc:docMk/>
            <pc:sldMk cId="974422497" sldId="663"/>
            <ac:spMk id="73" creationId="{C978EF12-D334-499A-A1E0-638FED6A5AB4}"/>
          </ac:spMkLst>
        </pc:spChg>
        <pc:spChg chg="del">
          <ac:chgData name="Don DeCelles" userId="613c1143-69bd-4e70-a453-38f7f57b3ede" providerId="ADAL" clId="{45E04E61-71B5-44A2-B82D-D07F7212C6C7}" dt="2023-12-07T13:36:38.354" v="3400"/>
          <ac:spMkLst>
            <pc:docMk/>
            <pc:sldMk cId="974422497" sldId="663"/>
            <ac:spMk id="75" creationId="{F357626B-1B4B-451C-9B75-C4E9A0F2CC61}"/>
          </ac:spMkLst>
        </pc:spChg>
        <pc:spChg chg="del">
          <ac:chgData name="Don DeCelles" userId="613c1143-69bd-4e70-a453-38f7f57b3ede" providerId="ADAL" clId="{45E04E61-71B5-44A2-B82D-D07F7212C6C7}" dt="2023-12-07T13:36:38.354" v="3400"/>
          <ac:spMkLst>
            <pc:docMk/>
            <pc:sldMk cId="974422497" sldId="663"/>
            <ac:spMk id="77" creationId="{D7C09DD8-78C8-4D1B-9221-CF4DB762AA22}"/>
          </ac:spMkLst>
        </pc:spChg>
      </pc:sldChg>
      <pc:sldChg chg="modSp add mod">
        <pc:chgData name="Don DeCelles" userId="613c1143-69bd-4e70-a453-38f7f57b3ede" providerId="ADAL" clId="{45E04E61-71B5-44A2-B82D-D07F7212C6C7}" dt="2023-12-07T15:06:04.375" v="6665" actId="20577"/>
        <pc:sldMkLst>
          <pc:docMk/>
          <pc:sldMk cId="2668780310" sldId="663"/>
        </pc:sldMkLst>
        <pc:spChg chg="mod">
          <ac:chgData name="Don DeCelles" userId="613c1143-69bd-4e70-a453-38f7f57b3ede" providerId="ADAL" clId="{45E04E61-71B5-44A2-B82D-D07F7212C6C7}" dt="2023-12-07T15:06:04.375" v="6665" actId="20577"/>
          <ac:spMkLst>
            <pc:docMk/>
            <pc:sldMk cId="2668780310" sldId="663"/>
            <ac:spMk id="7" creationId="{9615789C-FCA8-4316-AEC8-84233F7EA0D5}"/>
          </ac:spMkLst>
        </pc:spChg>
        <pc:spChg chg="mod">
          <ac:chgData name="Don DeCelles" userId="613c1143-69bd-4e70-a453-38f7f57b3ede" providerId="ADAL" clId="{45E04E61-71B5-44A2-B82D-D07F7212C6C7}" dt="2023-12-07T13:44:40.322" v="3754" actId="20577"/>
          <ac:spMkLst>
            <pc:docMk/>
            <pc:sldMk cId="2668780310" sldId="663"/>
            <ac:spMk id="9" creationId="{C8189259-2836-4D88-A184-028C022A424F}"/>
          </ac:spMkLst>
        </pc:spChg>
      </pc:sldChg>
      <pc:sldChg chg="modSp new mod">
        <pc:chgData name="Don DeCelles" userId="613c1143-69bd-4e70-a453-38f7f57b3ede" providerId="ADAL" clId="{45E04E61-71B5-44A2-B82D-D07F7212C6C7}" dt="2023-12-07T14:02:38.006" v="3946" actId="20577"/>
        <pc:sldMkLst>
          <pc:docMk/>
          <pc:sldMk cId="310245133" sldId="664"/>
        </pc:sldMkLst>
        <pc:spChg chg="mod">
          <ac:chgData name="Don DeCelles" userId="613c1143-69bd-4e70-a453-38f7f57b3ede" providerId="ADAL" clId="{45E04E61-71B5-44A2-B82D-D07F7212C6C7}" dt="2023-12-07T14:02:15.037" v="3909" actId="20577"/>
          <ac:spMkLst>
            <pc:docMk/>
            <pc:sldMk cId="310245133" sldId="664"/>
            <ac:spMk id="2" creationId="{EB3BAA68-A596-7E3B-B22A-1CB86F1C695E}"/>
          </ac:spMkLst>
        </pc:spChg>
        <pc:spChg chg="mod">
          <ac:chgData name="Don DeCelles" userId="613c1143-69bd-4e70-a453-38f7f57b3ede" providerId="ADAL" clId="{45E04E61-71B5-44A2-B82D-D07F7212C6C7}" dt="2023-12-07T14:02:38.006" v="3946" actId="20577"/>
          <ac:spMkLst>
            <pc:docMk/>
            <pc:sldMk cId="310245133" sldId="664"/>
            <ac:spMk id="3" creationId="{A8522DDA-6E24-4839-F562-51CD9B36BDA9}"/>
          </ac:spMkLst>
        </pc:spChg>
      </pc:sldChg>
      <pc:sldChg chg="modSp add mod">
        <pc:chgData name="Don DeCelles" userId="613c1143-69bd-4e70-a453-38f7f57b3ede" providerId="ADAL" clId="{45E04E61-71B5-44A2-B82D-D07F7212C6C7}" dt="2023-12-07T14:54:42.318" v="6146" actId="20577"/>
        <pc:sldMkLst>
          <pc:docMk/>
          <pc:sldMk cId="4060846407" sldId="665"/>
        </pc:sldMkLst>
        <pc:spChg chg="mod">
          <ac:chgData name="Don DeCelles" userId="613c1143-69bd-4e70-a453-38f7f57b3ede" providerId="ADAL" clId="{45E04E61-71B5-44A2-B82D-D07F7212C6C7}" dt="2023-12-07T14:53:33.335" v="6080" actId="20577"/>
          <ac:spMkLst>
            <pc:docMk/>
            <pc:sldMk cId="4060846407" sldId="665"/>
            <ac:spMk id="2" creationId="{EB3BAA68-A596-7E3B-B22A-1CB86F1C695E}"/>
          </ac:spMkLst>
        </pc:spChg>
        <pc:spChg chg="mod">
          <ac:chgData name="Don DeCelles" userId="613c1143-69bd-4e70-a453-38f7f57b3ede" providerId="ADAL" clId="{45E04E61-71B5-44A2-B82D-D07F7212C6C7}" dt="2023-12-07T14:54:42.318" v="6146" actId="20577"/>
          <ac:spMkLst>
            <pc:docMk/>
            <pc:sldMk cId="4060846407" sldId="665"/>
            <ac:spMk id="3" creationId="{A8522DDA-6E24-4839-F562-51CD9B36BDA9}"/>
          </ac:spMkLst>
        </pc:spChg>
      </pc:sldChg>
      <pc:sldChg chg="modSp add mod">
        <pc:chgData name="Don DeCelles" userId="613c1143-69bd-4e70-a453-38f7f57b3ede" providerId="ADAL" clId="{45E04E61-71B5-44A2-B82D-D07F7212C6C7}" dt="2023-12-07T14:55:53.530" v="6212" actId="20577"/>
        <pc:sldMkLst>
          <pc:docMk/>
          <pc:sldMk cId="3445610756" sldId="666"/>
        </pc:sldMkLst>
        <pc:spChg chg="mod">
          <ac:chgData name="Don DeCelles" userId="613c1143-69bd-4e70-a453-38f7f57b3ede" providerId="ADAL" clId="{45E04E61-71B5-44A2-B82D-D07F7212C6C7}" dt="2023-12-07T14:55:20.292" v="6166" actId="20577"/>
          <ac:spMkLst>
            <pc:docMk/>
            <pc:sldMk cId="3445610756" sldId="666"/>
            <ac:spMk id="2" creationId="{EB3BAA68-A596-7E3B-B22A-1CB86F1C695E}"/>
          </ac:spMkLst>
        </pc:spChg>
        <pc:spChg chg="mod">
          <ac:chgData name="Don DeCelles" userId="613c1143-69bd-4e70-a453-38f7f57b3ede" providerId="ADAL" clId="{45E04E61-71B5-44A2-B82D-D07F7212C6C7}" dt="2023-12-07T14:55:53.530" v="6212" actId="20577"/>
          <ac:spMkLst>
            <pc:docMk/>
            <pc:sldMk cId="3445610756" sldId="666"/>
            <ac:spMk id="3" creationId="{A8522DDA-6E24-4839-F562-51CD9B36BDA9}"/>
          </ac:spMkLst>
        </pc:spChg>
      </pc:sldChg>
      <pc:sldChg chg="modSp add mod">
        <pc:chgData name="Don DeCelles" userId="613c1143-69bd-4e70-a453-38f7f57b3ede" providerId="ADAL" clId="{45E04E61-71B5-44A2-B82D-D07F7212C6C7}" dt="2023-12-07T15:07:17.675" v="6724" actId="20577"/>
        <pc:sldMkLst>
          <pc:docMk/>
          <pc:sldMk cId="2337277769" sldId="667"/>
        </pc:sldMkLst>
        <pc:spChg chg="mod">
          <ac:chgData name="Don DeCelles" userId="613c1143-69bd-4e70-a453-38f7f57b3ede" providerId="ADAL" clId="{45E04E61-71B5-44A2-B82D-D07F7212C6C7}" dt="2023-12-07T15:06:57.292" v="6691" actId="20577"/>
          <ac:spMkLst>
            <pc:docMk/>
            <pc:sldMk cId="2337277769" sldId="667"/>
            <ac:spMk id="2" creationId="{EB3BAA68-A596-7E3B-B22A-1CB86F1C695E}"/>
          </ac:spMkLst>
        </pc:spChg>
        <pc:spChg chg="mod">
          <ac:chgData name="Don DeCelles" userId="613c1143-69bd-4e70-a453-38f7f57b3ede" providerId="ADAL" clId="{45E04E61-71B5-44A2-B82D-D07F7212C6C7}" dt="2023-12-07T15:07:17.675" v="6724" actId="20577"/>
          <ac:spMkLst>
            <pc:docMk/>
            <pc:sldMk cId="2337277769" sldId="667"/>
            <ac:spMk id="3" creationId="{A8522DDA-6E24-4839-F562-51CD9B36BD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8635A-6D27-442A-BB01-03CBD7ADCBB1}"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C429A-4CF4-4982-99FE-77F867DC268E}" type="slidenum">
              <a:rPr lang="en-US" smtClean="0"/>
              <a:t>‹#›</a:t>
            </a:fld>
            <a:endParaRPr lang="en-US"/>
          </a:p>
        </p:txBody>
      </p:sp>
    </p:spTree>
    <p:extLst>
      <p:ext uri="{BB962C8B-B14F-4D97-AF65-F5344CB8AC3E}">
        <p14:creationId xmlns:p14="http://schemas.microsoft.com/office/powerpoint/2010/main" val="243546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top deck, this product has a cool interface with customers and prospects and a slick dashboard for your business.</a:t>
            </a:r>
          </a:p>
          <a:p>
            <a:endParaRPr lang="en-US" dirty="0"/>
          </a:p>
          <a:p>
            <a:r>
              <a:rPr lang="en-US" dirty="0"/>
              <a:t>But below deck, there are a bunch of technologies that have been pieced together.  Of course it all starts with the fact virtually every mobile carrier in the US and Canada having worked with us to ensure the short dialing code #250 does the SAME thing regardless who dials the number.  </a:t>
            </a:r>
          </a:p>
          <a:p>
            <a:endParaRPr lang="en-US" dirty="0"/>
          </a:p>
          <a:p>
            <a:r>
              <a:rPr lang="en-US" dirty="0"/>
              <a:t>It combines technology vendors offering intelligent voice recognition, gross location detection, call trend detection and analysis, configurable call routing technology, response analytics dashboard, and much more.</a:t>
            </a:r>
          </a:p>
          <a:p>
            <a:endParaRPr lang="en-US" dirty="0"/>
          </a:p>
          <a:p>
            <a:r>
              <a:rPr lang="en-US" dirty="0"/>
              <a:t>When combined, we produce a smooth call experience that cannot be matched to get people who have an issue with their current garage doors connected directly to a GDF member in their area in seconds.</a:t>
            </a:r>
          </a:p>
          <a:p>
            <a:endParaRPr lang="en-US" dirty="0"/>
          </a:p>
          <a:p>
            <a:r>
              <a:rPr lang="en-US" dirty="0"/>
              <a:t>As you probably already know, when you have a skilled person on the phone answering questions and selling your products/services, your close rate is 20x that of web searches.</a:t>
            </a:r>
          </a:p>
        </p:txBody>
      </p:sp>
      <p:sp>
        <p:nvSpPr>
          <p:cNvPr id="4" name="Slide Number Placeholder 3"/>
          <p:cNvSpPr>
            <a:spLocks noGrp="1"/>
          </p:cNvSpPr>
          <p:nvPr>
            <p:ph type="sldNum" sz="quarter" idx="5"/>
          </p:nvPr>
        </p:nvSpPr>
        <p:spPr/>
        <p:txBody>
          <a:bodyPr/>
          <a:lstStyle/>
          <a:p>
            <a:fld id="{ECFC429A-4CF4-4982-99FE-77F867DC268E}" type="slidenum">
              <a:rPr lang="en-US" smtClean="0"/>
              <a:t>4</a:t>
            </a:fld>
            <a:endParaRPr lang="en-US"/>
          </a:p>
        </p:txBody>
      </p:sp>
    </p:spTree>
    <p:extLst>
      <p:ext uri="{BB962C8B-B14F-4D97-AF65-F5344CB8AC3E}">
        <p14:creationId xmlns:p14="http://schemas.microsoft.com/office/powerpoint/2010/main" val="317286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Buying search terms and SEO optimization is typically a significant part of any Home Services </a:t>
            </a:r>
            <a:r>
              <a:rPr lang="en-US" dirty="0" err="1"/>
              <a:t>busineses</a:t>
            </a:r>
            <a:r>
              <a:rPr lang="en-US" dirty="0"/>
              <a:t> marketing budget and strategy, rightfully so!</a:t>
            </a:r>
          </a:p>
          <a:p>
            <a:endParaRPr lang="en-US" dirty="0"/>
          </a:p>
          <a:p>
            <a:r>
              <a:rPr lang="en-US" dirty="0"/>
              <a:t>Being at or near the top of Google search results is important!  And not being visible to prospects in those searches is bad.</a:t>
            </a:r>
          </a:p>
          <a:p>
            <a:endParaRPr lang="en-US" dirty="0"/>
          </a:p>
          <a:p>
            <a:r>
              <a:rPr lang="en-US" dirty="0"/>
              <a:t>So what does this mean?  Your business success depends on people finding your business when a need for your products/services arises.</a:t>
            </a:r>
          </a:p>
          <a:p>
            <a:endParaRPr lang="en-US" dirty="0"/>
          </a:p>
          <a:p>
            <a:r>
              <a:rPr lang="en-US" dirty="0"/>
              <a:t>But when you advertise your business, do you want people to have to Google your business to connect?  NO – that just exposes your prospect to the competition.  You want them to have an easy method to reach your business without having to jump through hoops!</a:t>
            </a:r>
          </a:p>
          <a:p>
            <a:endParaRPr lang="en-US" dirty="0"/>
          </a:p>
          <a:p>
            <a:r>
              <a:rPr lang="en-US" dirty="0"/>
              <a:t>#250 sends your prospects through a tube directly to your business and completely shields them from view of your competitors</a:t>
            </a:r>
          </a:p>
        </p:txBody>
      </p:sp>
      <p:sp>
        <p:nvSpPr>
          <p:cNvPr id="4" name="Slide Number Placeholder 3"/>
          <p:cNvSpPr>
            <a:spLocks noGrp="1"/>
          </p:cNvSpPr>
          <p:nvPr>
            <p:ph type="sldNum" sz="quarter" idx="5"/>
          </p:nvPr>
        </p:nvSpPr>
        <p:spPr/>
        <p:txBody>
          <a:bodyPr/>
          <a:lstStyle/>
          <a:p>
            <a:fld id="{ECFC429A-4CF4-4982-99FE-77F867DC268E}" type="slidenum">
              <a:rPr lang="en-US" smtClean="0"/>
              <a:t>5</a:t>
            </a:fld>
            <a:endParaRPr lang="en-US"/>
          </a:p>
        </p:txBody>
      </p:sp>
    </p:spTree>
    <p:extLst>
      <p:ext uri="{BB962C8B-B14F-4D97-AF65-F5344CB8AC3E}">
        <p14:creationId xmlns:p14="http://schemas.microsoft.com/office/powerpoint/2010/main" val="189695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A27201E-486F-4AAD-A0A9-AF1DC83FFB7A}" type="slidenum">
              <a:t>8</a:t>
            </a:fld>
            <a:endParaRPr lang="en-US"/>
          </a:p>
        </p:txBody>
      </p:sp>
    </p:spTree>
    <p:extLst>
      <p:ext uri="{BB962C8B-B14F-4D97-AF65-F5344CB8AC3E}">
        <p14:creationId xmlns:p14="http://schemas.microsoft.com/office/powerpoint/2010/main" val="49135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CCC7C-DD6A-4F5D-854F-9840712DDC4D}" type="datetime1">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0AC081-B784-4EAE-A84F-E13AE9192F47}" type="datetime1">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F1297-65E0-4604-89D0-2A05C40471B9}" type="datetime1">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amp;Content_NoLine">
    <p:spTree>
      <p:nvGrpSpPr>
        <p:cNvPr id="1" name=""/>
        <p:cNvGrpSpPr/>
        <p:nvPr/>
      </p:nvGrpSpPr>
      <p:grpSpPr>
        <a:xfrm>
          <a:off x="0" y="0"/>
          <a:ext cx="0" cy="0"/>
          <a:chOff x="0" y="0"/>
          <a:chExt cx="0" cy="0"/>
        </a:xfrm>
      </p:grpSpPr>
      <p:sp>
        <p:nvSpPr>
          <p:cNvPr id="13" name="Title 1"/>
          <p:cNvSpPr>
            <a:spLocks noGrp="1"/>
          </p:cNvSpPr>
          <p:nvPr>
            <p:ph type="title"/>
          </p:nvPr>
        </p:nvSpPr>
        <p:spPr>
          <a:xfrm>
            <a:off x="609600" y="191910"/>
            <a:ext cx="10972800" cy="1061156"/>
          </a:xfrm>
        </p:spPr>
        <p:txBody>
          <a:bodyPr/>
          <a:lstStyle>
            <a:lvl1pPr algn="ctr">
              <a:defRPr>
                <a:solidFill>
                  <a:schemeClr val="tx2"/>
                </a:solidFill>
              </a:defRPr>
            </a:lvl1pPr>
          </a:lstStyle>
          <a:p>
            <a:r>
              <a:rPr lang="en-US"/>
              <a:t>Click to edit Master title style</a:t>
            </a:r>
            <a:endParaRPr lang="en-US" dirty="0"/>
          </a:p>
        </p:txBody>
      </p:sp>
      <p:sp>
        <p:nvSpPr>
          <p:cNvPr id="14" name="Content Placeholder 2"/>
          <p:cNvSpPr>
            <a:spLocks noGrp="1"/>
          </p:cNvSpPr>
          <p:nvPr>
            <p:ph idx="1"/>
          </p:nvPr>
        </p:nvSpPr>
        <p:spPr>
          <a:xfrm>
            <a:off x="609600" y="1253067"/>
            <a:ext cx="10972800" cy="2060051"/>
          </a:xfrm>
        </p:spPr>
        <p:txBody>
          <a:bodyPr>
            <a:spAutoFit/>
          </a:bodyPr>
          <a:lstStyle>
            <a:lvl1pPr marL="121917" indent="-243834">
              <a:buClr>
                <a:schemeClr val="tx1">
                  <a:lumMod val="75000"/>
                  <a:lumOff val="25000"/>
                </a:schemeClr>
              </a:buClr>
              <a:buFont typeface="Arial"/>
              <a:buChar char="•"/>
              <a:defRPr/>
            </a:lvl1pPr>
            <a:lvl2pPr marL="609585" indent="-243834">
              <a:buClr>
                <a:schemeClr val="accent6"/>
              </a:buClr>
              <a:buFont typeface="Arial"/>
              <a:buChar char="‣"/>
              <a:defRPr sz="2400"/>
            </a:lvl2pPr>
            <a:lvl3pPr marL="975336" indent="-243834">
              <a:buClr>
                <a:schemeClr val="tx2"/>
              </a:buClr>
              <a:buFont typeface="Arial"/>
              <a:buChar char="•"/>
              <a:defRPr sz="2133"/>
            </a:lvl3pPr>
            <a:lvl4pPr marL="1341086" indent="-243834">
              <a:defRPr sz="1867"/>
            </a:lvl4pPr>
            <a:lvl5pPr marL="1767796" indent="-243834">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10"/>
          </p:nvPr>
        </p:nvSpPr>
        <p:spPr>
          <a:xfrm>
            <a:off x="609600" y="6616705"/>
            <a:ext cx="2844800" cy="255348"/>
          </a:xfrm>
        </p:spPr>
        <p:txBody>
          <a:bodyPr/>
          <a:lstStyle>
            <a:lvl1pPr>
              <a:defRPr sz="1067"/>
            </a:lvl1pPr>
          </a:lstStyle>
          <a:p>
            <a:fld id="{52434409-4E5D-D340-8FAE-B187C665C492}" type="datetimeFigureOut">
              <a:rPr lang="en-US" smtClean="0">
                <a:solidFill>
                  <a:srgbClr val="202323"/>
                </a:solidFill>
              </a:rPr>
              <a:pPr/>
              <a:t>12/7/2023</a:t>
            </a:fld>
            <a:endParaRPr lang="en-US">
              <a:solidFill>
                <a:srgbClr val="202323"/>
              </a:solidFill>
            </a:endParaRPr>
          </a:p>
        </p:txBody>
      </p:sp>
      <p:sp>
        <p:nvSpPr>
          <p:cNvPr id="16" name="Footer Placeholder 4"/>
          <p:cNvSpPr>
            <a:spLocks noGrp="1"/>
          </p:cNvSpPr>
          <p:nvPr>
            <p:ph type="ftr" sz="quarter" idx="11"/>
          </p:nvPr>
        </p:nvSpPr>
        <p:spPr>
          <a:xfrm>
            <a:off x="609600" y="6058620"/>
            <a:ext cx="9155291" cy="562317"/>
          </a:xfrm>
        </p:spPr>
        <p:txBody>
          <a:bodyPr/>
          <a:lstStyle>
            <a:lvl1pPr algn="l">
              <a:defRPr sz="1067"/>
            </a:lvl1pPr>
          </a:lstStyle>
          <a:p>
            <a:endParaRPr lang="en-US" dirty="0">
              <a:solidFill>
                <a:srgbClr val="202323"/>
              </a:solidFill>
            </a:endParaRPr>
          </a:p>
        </p:txBody>
      </p:sp>
      <p:pic>
        <p:nvPicPr>
          <p:cNvPr id="18" name="Picture 17" descr="iHM_horizontal.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sp>
        <p:nvSpPr>
          <p:cNvPr id="10" name="Rectangle 9"/>
          <p:cNvSpPr/>
          <p:nvPr/>
        </p:nvSpPr>
        <p:spPr>
          <a:xfrm>
            <a:off x="0" y="1"/>
            <a:ext cx="12192000" cy="145143"/>
          </a:xfrm>
          <a:prstGeom prst="rect">
            <a:avLst/>
          </a:prstGeom>
          <a:solidFill>
            <a:srgbClr val="C6002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srgbClr val="FFFFFF"/>
              </a:solidFill>
            </a:endParaRPr>
          </a:p>
        </p:txBody>
      </p:sp>
      <p:cxnSp>
        <p:nvCxnSpPr>
          <p:cNvPr id="11" name="Straight Connector 10"/>
          <p:cNvCxnSpPr/>
          <p:nvPr/>
        </p:nvCxnSpPr>
        <p:spPr>
          <a:xfrm flipH="1">
            <a:off x="1" y="6616704"/>
            <a:ext cx="9764892" cy="0"/>
          </a:xfrm>
          <a:prstGeom prst="line">
            <a:avLst/>
          </a:prstGeom>
          <a:ln w="19050" cmpd="sng">
            <a:solidFill>
              <a:schemeClr val="tx2"/>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9" name="Slide Number Placeholder 5"/>
          <p:cNvSpPr txBox="1">
            <a:spLocks/>
          </p:cNvSpPr>
          <p:nvPr/>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25070695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NoLine">
    <p:spTree>
      <p:nvGrpSpPr>
        <p:cNvPr id="1" name=""/>
        <p:cNvGrpSpPr/>
        <p:nvPr/>
      </p:nvGrpSpPr>
      <p:grpSpPr>
        <a:xfrm>
          <a:off x="0" y="0"/>
          <a:ext cx="0" cy="0"/>
          <a:chOff x="0" y="0"/>
          <a:chExt cx="0" cy="0"/>
        </a:xfrm>
      </p:grpSpPr>
      <p:pic>
        <p:nvPicPr>
          <p:cNvPr id="6" name="Picture 5" descr="iHM_horizontal.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sp>
        <p:nvSpPr>
          <p:cNvPr id="9" name="Title 1"/>
          <p:cNvSpPr>
            <a:spLocks noGrp="1"/>
          </p:cNvSpPr>
          <p:nvPr>
            <p:ph type="title"/>
          </p:nvPr>
        </p:nvSpPr>
        <p:spPr>
          <a:xfrm>
            <a:off x="609600" y="191910"/>
            <a:ext cx="10972800" cy="1061156"/>
          </a:xfrm>
        </p:spPr>
        <p:txBody>
          <a:bodyPr/>
          <a:lstStyle>
            <a:lvl1pPr algn="ctr">
              <a:defRPr>
                <a:solidFill>
                  <a:schemeClr val="tx2"/>
                </a:solidFill>
              </a:defRPr>
            </a:lvl1pPr>
          </a:lstStyle>
          <a:p>
            <a:r>
              <a:rPr lang="en-US"/>
              <a:t>Click to edit Master title style</a:t>
            </a:r>
            <a:endParaRPr lang="en-US" dirty="0"/>
          </a:p>
        </p:txBody>
      </p:sp>
      <p:sp>
        <p:nvSpPr>
          <p:cNvPr id="11" name="Rectangle 10"/>
          <p:cNvSpPr/>
          <p:nvPr/>
        </p:nvSpPr>
        <p:spPr>
          <a:xfrm>
            <a:off x="0" y="1"/>
            <a:ext cx="12192000" cy="1451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srgbClr val="FFFFFF"/>
              </a:solidFill>
            </a:endParaRPr>
          </a:p>
        </p:txBody>
      </p:sp>
      <p:cxnSp>
        <p:nvCxnSpPr>
          <p:cNvPr id="8" name="Straight Connector 7"/>
          <p:cNvCxnSpPr/>
          <p:nvPr/>
        </p:nvCxnSpPr>
        <p:spPr>
          <a:xfrm flipH="1">
            <a:off x="1" y="6616704"/>
            <a:ext cx="9764892" cy="0"/>
          </a:xfrm>
          <a:prstGeom prst="line">
            <a:avLst/>
          </a:prstGeom>
          <a:ln w="19050" cmpd="sng">
            <a:solidFill>
              <a:schemeClr val="tx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0" name="Slide Number Placeholder 5"/>
          <p:cNvSpPr txBox="1">
            <a:spLocks/>
          </p:cNvSpPr>
          <p:nvPr/>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15752215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1910"/>
            <a:ext cx="10972800" cy="1061156"/>
          </a:xfrm>
        </p:spPr>
        <p:txBody>
          <a:bodyPr/>
          <a:lstStyle>
            <a:lvl1pPr algn="ct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53068"/>
            <a:ext cx="10972800" cy="4872569"/>
          </a:xfrm>
        </p:spPr>
        <p:txBody>
          <a:bodyPr/>
          <a:lstStyle>
            <a:lvl1pPr marL="121917" indent="-243834">
              <a:buClr>
                <a:schemeClr val="tx1">
                  <a:lumMod val="75000"/>
                  <a:lumOff val="25000"/>
                </a:schemeClr>
              </a:buClr>
              <a:buFont typeface="Arial"/>
              <a:buChar char="•"/>
              <a:defRPr/>
            </a:lvl1pPr>
            <a:lvl2pPr marL="609585" indent="-243834">
              <a:buClr>
                <a:schemeClr val="accent6"/>
              </a:buClr>
              <a:buFont typeface="Arial"/>
              <a:buChar char="‣"/>
              <a:defRPr sz="2400"/>
            </a:lvl2pPr>
            <a:lvl3pPr marL="975336" indent="-243834">
              <a:buClr>
                <a:schemeClr val="tx2"/>
              </a:buClr>
              <a:buFont typeface="Arial"/>
              <a:buChar char="•"/>
              <a:defRPr sz="2133"/>
            </a:lvl3pPr>
            <a:lvl4pPr marL="1341086" indent="-243834">
              <a:defRPr sz="1867"/>
            </a:lvl4pPr>
            <a:lvl5pPr marL="1767796" indent="-243834">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Date Placeholder 3"/>
          <p:cNvSpPr>
            <a:spLocks noGrp="1"/>
          </p:cNvSpPr>
          <p:nvPr>
            <p:ph type="dt" sz="half" idx="10"/>
          </p:nvPr>
        </p:nvSpPr>
        <p:spPr>
          <a:xfrm>
            <a:off x="609600" y="6616705"/>
            <a:ext cx="2844800" cy="255348"/>
          </a:xfrm>
        </p:spPr>
        <p:txBody>
          <a:bodyPr/>
          <a:lstStyle>
            <a:lvl1pPr>
              <a:defRPr sz="1067"/>
            </a:lvl1pPr>
          </a:lstStyle>
          <a:p>
            <a:fld id="{52434409-4E5D-D340-8FAE-B187C665C492}" type="datetimeFigureOut">
              <a:rPr lang="en-US" smtClean="0">
                <a:solidFill>
                  <a:srgbClr val="202323"/>
                </a:solidFill>
              </a:rPr>
              <a:pPr/>
              <a:t>12/7/2023</a:t>
            </a:fld>
            <a:endParaRPr lang="en-US" dirty="0">
              <a:solidFill>
                <a:srgbClr val="202323"/>
              </a:solidFill>
            </a:endParaRPr>
          </a:p>
        </p:txBody>
      </p:sp>
      <p:sp>
        <p:nvSpPr>
          <p:cNvPr id="23" name="Footer Placeholder 4"/>
          <p:cNvSpPr>
            <a:spLocks noGrp="1"/>
          </p:cNvSpPr>
          <p:nvPr>
            <p:ph type="ftr" sz="quarter" idx="11"/>
          </p:nvPr>
        </p:nvSpPr>
        <p:spPr>
          <a:xfrm>
            <a:off x="609600" y="6058620"/>
            <a:ext cx="9155291" cy="562317"/>
          </a:xfrm>
        </p:spPr>
        <p:txBody>
          <a:bodyPr/>
          <a:lstStyle>
            <a:lvl1pPr algn="l">
              <a:defRPr sz="1067"/>
            </a:lvl1pPr>
          </a:lstStyle>
          <a:p>
            <a:endParaRPr lang="en-US" dirty="0">
              <a:solidFill>
                <a:srgbClr val="202323"/>
              </a:solidFill>
            </a:endParaRPr>
          </a:p>
        </p:txBody>
      </p:sp>
      <p:pic>
        <p:nvPicPr>
          <p:cNvPr id="25" name="Picture 24" descr="iHM_horizonta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8071" y="6082961"/>
            <a:ext cx="2702780" cy="1022927"/>
          </a:xfrm>
          <a:prstGeom prst="rect">
            <a:avLst/>
          </a:prstGeom>
        </p:spPr>
      </p:pic>
      <p:cxnSp>
        <p:nvCxnSpPr>
          <p:cNvPr id="28" name="Straight Connector 27"/>
          <p:cNvCxnSpPr/>
          <p:nvPr/>
        </p:nvCxnSpPr>
        <p:spPr>
          <a:xfrm>
            <a:off x="609600" y="1253067"/>
            <a:ext cx="10972800"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
            <a:ext cx="12192000" cy="14514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202323"/>
              </a:solidFill>
            </a:endParaRPr>
          </a:p>
        </p:txBody>
      </p:sp>
      <p:cxnSp>
        <p:nvCxnSpPr>
          <p:cNvPr id="15" name="Straight Connector 14"/>
          <p:cNvCxnSpPr/>
          <p:nvPr/>
        </p:nvCxnSpPr>
        <p:spPr>
          <a:xfrm flipH="1">
            <a:off x="1" y="6624149"/>
            <a:ext cx="8170233" cy="0"/>
          </a:xfrm>
          <a:prstGeom prst="line">
            <a:avLst/>
          </a:prstGeom>
          <a:ln w="19050" cmpd="sng">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9733206" y="6464549"/>
            <a:ext cx="8441" cy="261487"/>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8" name="Slide Number Placeholder 5"/>
          <p:cNvSpPr txBox="1">
            <a:spLocks/>
          </p:cNvSpPr>
          <p:nvPr/>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42202943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pic>
        <p:nvPicPr>
          <p:cNvPr id="2" name="Picture 1"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3" name="Straight Connector 2"/>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5"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366209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pic>
        <p:nvPicPr>
          <p:cNvPr id="2" name="Picture 1"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3" name="Straight Connector 2"/>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5"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206092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_NoFooter">
    <p:spTree>
      <p:nvGrpSpPr>
        <p:cNvPr id="1" name=""/>
        <p:cNvGrpSpPr/>
        <p:nvPr/>
      </p:nvGrpSpPr>
      <p:grpSpPr>
        <a:xfrm>
          <a:off x="0" y="0"/>
          <a:ext cx="0" cy="0"/>
          <a:chOff x="0" y="0"/>
          <a:chExt cx="0" cy="0"/>
        </a:xfrm>
      </p:grpSpPr>
      <p:pic>
        <p:nvPicPr>
          <p:cNvPr id="3" name="Picture 2"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4" name="Straight Connector 3"/>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5" name="Rectangle 4"/>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6"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169331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pic>
        <p:nvPicPr>
          <p:cNvPr id="2" name="Picture 1"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3" name="Straight Connector 2"/>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5"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1800007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Section Header">
    <p:spTree>
      <p:nvGrpSpPr>
        <p:cNvPr id="1" name=""/>
        <p:cNvGrpSpPr/>
        <p:nvPr/>
      </p:nvGrpSpPr>
      <p:grpSpPr>
        <a:xfrm>
          <a:off x="0" y="0"/>
          <a:ext cx="0" cy="0"/>
          <a:chOff x="0" y="0"/>
          <a:chExt cx="0" cy="0"/>
        </a:xfrm>
      </p:grpSpPr>
      <p:pic>
        <p:nvPicPr>
          <p:cNvPr id="2" name="Picture 1"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3" name="Straight Connector 2"/>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5"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224533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BF1BBF-E50E-414D-9411-EDE1A9EDDF5E}" type="datetime1">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Section Header">
    <p:spTree>
      <p:nvGrpSpPr>
        <p:cNvPr id="1" name=""/>
        <p:cNvGrpSpPr/>
        <p:nvPr/>
      </p:nvGrpSpPr>
      <p:grpSpPr>
        <a:xfrm>
          <a:off x="0" y="0"/>
          <a:ext cx="0" cy="0"/>
          <a:chOff x="0" y="0"/>
          <a:chExt cx="0" cy="0"/>
        </a:xfrm>
      </p:grpSpPr>
      <p:pic>
        <p:nvPicPr>
          <p:cNvPr id="2" name="Picture 1"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3" name="Straight Connector 2"/>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5"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3606749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3_Section Header">
    <p:spTree>
      <p:nvGrpSpPr>
        <p:cNvPr id="1" name=""/>
        <p:cNvGrpSpPr/>
        <p:nvPr/>
      </p:nvGrpSpPr>
      <p:grpSpPr>
        <a:xfrm>
          <a:off x="0" y="0"/>
          <a:ext cx="0" cy="0"/>
          <a:chOff x="0" y="0"/>
          <a:chExt cx="0" cy="0"/>
        </a:xfrm>
      </p:grpSpPr>
      <p:pic>
        <p:nvPicPr>
          <p:cNvPr id="2" name="Picture 1" descr="iHM_horizontal.pd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18071" y="6082961"/>
            <a:ext cx="2702780" cy="1022927"/>
          </a:xfrm>
          <a:prstGeom prst="rect">
            <a:avLst/>
          </a:prstGeom>
        </p:spPr>
      </p:pic>
      <p:cxnSp>
        <p:nvCxnSpPr>
          <p:cNvPr id="3" name="Straight Connector 2"/>
          <p:cNvCxnSpPr/>
          <p:nvPr userDrawn="1"/>
        </p:nvCxnSpPr>
        <p:spPr>
          <a:xfrm flipH="1">
            <a:off x="1" y="6616704"/>
            <a:ext cx="9764892" cy="0"/>
          </a:xfrm>
          <a:prstGeom prst="line">
            <a:avLst/>
          </a:prstGeom>
          <a:ln w="19050" cmpd="sng">
            <a:solidFill>
              <a:srgbClr val="C40F38"/>
            </a:solidFill>
          </a:ln>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6416624"/>
            <a:ext cx="620693" cy="373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5" name="Slide Number Placeholder 5"/>
          <p:cNvSpPr txBox="1">
            <a:spLocks/>
          </p:cNvSpPr>
          <p:nvPr userDrawn="1"/>
        </p:nvSpPr>
        <p:spPr>
          <a:xfrm>
            <a:off x="99987" y="6416624"/>
            <a:ext cx="545981" cy="37306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531A32-02DA-E146-A9B3-417F1E326E38}" type="slidenum">
              <a:rPr lang="en-US" sz="1200" smtClean="0">
                <a:solidFill>
                  <a:srgbClr val="202323"/>
                </a:solidFill>
                <a:latin typeface="Gotham-Light"/>
                <a:cs typeface="Gotham-Light"/>
              </a:rPr>
              <a:pPr/>
              <a:t>‹#›</a:t>
            </a:fld>
            <a:endParaRPr lang="en-US" sz="1200" dirty="0">
              <a:solidFill>
                <a:srgbClr val="202323"/>
              </a:solidFill>
              <a:latin typeface="Gotham-Light"/>
              <a:cs typeface="Gotham-Light"/>
            </a:endParaRPr>
          </a:p>
        </p:txBody>
      </p:sp>
    </p:spTree>
    <p:extLst>
      <p:ext uri="{BB962C8B-B14F-4D97-AF65-F5344CB8AC3E}">
        <p14:creationId xmlns:p14="http://schemas.microsoft.com/office/powerpoint/2010/main" val="180803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525-B7C6-44BC-A811-66A8665D554F}" type="datetime1">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E0F38D-C5D2-44A2-9D2B-B62E8E45E210}" type="datetime1">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E7EDBF-A52B-473E-B33A-8D0C1DED4F91}" type="datetime1">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59C81-712B-461B-9020-4E9C5CAB98DA}" type="datetime1">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21285D-6CD1-4757-8666-D3960462FD4C}" type="datetime1">
              <a:rPr lang="en-US" smtClean="0"/>
              <a:t>12/7/2023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ACF351-4503-412C-AED1-41EE63713E3B}" type="datetime1">
              <a:rPr lang="en-US" smtClean="0"/>
              <a:t>12/7/2023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47185-43D7-4007-A8B5-F241022E6C27}" type="datetime1">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7C6092-3E8E-472C-B75B-0EDB216550DA}" type="datetime1">
              <a:rPr lang="en-US" smtClean="0"/>
              <a:t>12/7/2023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6183"/>
          </a:xfrm>
          <a:prstGeom prst="rect">
            <a:avLst/>
          </a:prstGeom>
        </p:spPr>
        <p:txBody>
          <a:bodyPr vert="horz" lIns="91440" tIns="45720" rIns="91440" bIns="45720" rtlCol="0" anchor="ctr"/>
          <a:lstStyle>
            <a:lvl1pPr algn="l">
              <a:defRPr sz="1600">
                <a:solidFill>
                  <a:schemeClr val="tx1"/>
                </a:solidFill>
              </a:defRPr>
            </a:lvl1pPr>
          </a:lstStyle>
          <a:p>
            <a:pPr defTabSz="609585"/>
            <a:fld id="{52434409-4E5D-D340-8FAE-B187C665C492}" type="datetimeFigureOut">
              <a:rPr lang="en-US" smtClean="0">
                <a:solidFill>
                  <a:srgbClr val="202323"/>
                </a:solidFill>
              </a:rPr>
              <a:pPr defTabSz="609585"/>
              <a:t>12/7/2023</a:t>
            </a:fld>
            <a:endParaRPr lang="en-US">
              <a:solidFill>
                <a:srgbClr val="202323"/>
              </a:solidFill>
            </a:endParaRPr>
          </a:p>
        </p:txBody>
      </p:sp>
      <p:sp>
        <p:nvSpPr>
          <p:cNvPr id="5" name="Footer Placeholder 4"/>
          <p:cNvSpPr>
            <a:spLocks noGrp="1"/>
          </p:cNvSpPr>
          <p:nvPr>
            <p:ph type="ftr" sz="quarter" idx="3"/>
          </p:nvPr>
        </p:nvSpPr>
        <p:spPr>
          <a:xfrm>
            <a:off x="4165600" y="6356353"/>
            <a:ext cx="3860800" cy="366183"/>
          </a:xfrm>
          <a:prstGeom prst="rect">
            <a:avLst/>
          </a:prstGeom>
        </p:spPr>
        <p:txBody>
          <a:bodyPr vert="horz" lIns="91440" tIns="45720" rIns="91440" bIns="45720" rtlCol="0" anchor="ctr"/>
          <a:lstStyle>
            <a:lvl1pPr algn="ctr">
              <a:defRPr sz="1600">
                <a:solidFill>
                  <a:schemeClr val="tx1"/>
                </a:solidFill>
              </a:defRPr>
            </a:lvl1pPr>
          </a:lstStyle>
          <a:p>
            <a:pPr defTabSz="609585"/>
            <a:endParaRPr lang="en-US">
              <a:solidFill>
                <a:srgbClr val="202323"/>
              </a:solidFill>
            </a:endParaRPr>
          </a:p>
        </p:txBody>
      </p:sp>
      <p:sp>
        <p:nvSpPr>
          <p:cNvPr id="6" name="Slide Number Placeholder 5"/>
          <p:cNvSpPr>
            <a:spLocks noGrp="1"/>
          </p:cNvSpPr>
          <p:nvPr>
            <p:ph type="sldNum" sz="quarter" idx="4"/>
          </p:nvPr>
        </p:nvSpPr>
        <p:spPr>
          <a:xfrm>
            <a:off x="8737600" y="6356353"/>
            <a:ext cx="2844800" cy="366183"/>
          </a:xfrm>
          <a:prstGeom prst="rect">
            <a:avLst/>
          </a:prstGeom>
        </p:spPr>
        <p:txBody>
          <a:bodyPr vert="horz" lIns="91440" tIns="45720" rIns="91440" bIns="45720" rtlCol="0" anchor="ctr"/>
          <a:lstStyle>
            <a:lvl1pPr algn="r">
              <a:defRPr sz="1600">
                <a:solidFill>
                  <a:schemeClr val="tx1"/>
                </a:solidFill>
              </a:defRPr>
            </a:lvl1pPr>
          </a:lstStyle>
          <a:p>
            <a:pPr defTabSz="609585"/>
            <a:fld id="{C87F7B1A-5811-A440-ABC2-49806F7D4B18}" type="slidenum">
              <a:rPr lang="en-US" smtClean="0">
                <a:solidFill>
                  <a:srgbClr val="202323"/>
                </a:solidFill>
              </a:rPr>
              <a:pPr defTabSz="609585"/>
              <a:t>‹#›</a:t>
            </a:fld>
            <a:endParaRPr lang="en-US">
              <a:solidFill>
                <a:srgbClr val="202323"/>
              </a:solidFill>
            </a:endParaRPr>
          </a:p>
        </p:txBody>
      </p:sp>
      <p:sp>
        <p:nvSpPr>
          <p:cNvPr id="7" name="Title 1"/>
          <p:cNvSpPr txBox="1">
            <a:spLocks/>
          </p:cNvSpPr>
          <p:nvPr/>
        </p:nvSpPr>
        <p:spPr>
          <a:xfrm>
            <a:off x="609600" y="191910"/>
            <a:ext cx="10972800" cy="1061156"/>
          </a:xfrm>
          <a:prstGeom prst="rect">
            <a:avLst/>
          </a:prstGeom>
        </p:spPr>
        <p:txBody>
          <a:bodyPr/>
          <a:lstStyle>
            <a:lvl1pPr algn="ctr" defTabSz="914400" rtl="0" eaLnBrk="1" latinLnBrk="0" hangingPunct="1">
              <a:spcBef>
                <a:spcPct val="0"/>
              </a:spcBef>
              <a:buNone/>
              <a:defRPr sz="4400" kern="1200">
                <a:solidFill>
                  <a:srgbClr val="CC0033"/>
                </a:solidFill>
                <a:latin typeface="+mj-lt"/>
                <a:ea typeface="+mj-ea"/>
                <a:cs typeface="+mj-cs"/>
              </a:defRPr>
            </a:lvl1pPr>
          </a:lstStyle>
          <a:p>
            <a:endParaRPr lang="en-US" sz="3733" b="1" dirty="0">
              <a:latin typeface="Century Gothic" panose="020B0502020202020204" pitchFamily="34" charset="0"/>
            </a:endParaRPr>
          </a:p>
        </p:txBody>
      </p:sp>
      <p:sp>
        <p:nvSpPr>
          <p:cNvPr id="8" name="Rectangle 7"/>
          <p:cNvSpPr/>
          <p:nvPr/>
        </p:nvSpPr>
        <p:spPr>
          <a:xfrm>
            <a:off x="0" y="1"/>
            <a:ext cx="12192000" cy="145143"/>
          </a:xfrm>
          <a:prstGeom prst="rect">
            <a:avLst/>
          </a:prstGeom>
          <a:solidFill>
            <a:srgbClr val="C50A2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2400"/>
          </a:p>
        </p:txBody>
      </p:sp>
      <p:sp>
        <p:nvSpPr>
          <p:cNvPr id="9" name="Title Placeholder 1"/>
          <p:cNvSpPr txBox="1">
            <a:spLocks/>
          </p:cNvSpPr>
          <p:nvPr/>
        </p:nvSpPr>
        <p:spPr>
          <a:xfrm>
            <a:off x="609600" y="27516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2800" b="1" kern="1200">
                <a:solidFill>
                  <a:srgbClr val="C40F38"/>
                </a:solidFill>
                <a:latin typeface="Century Gothic" panose="020B0502020202020204" pitchFamily="34" charset="0"/>
                <a:ea typeface="+mj-ea"/>
                <a:cs typeface="+mj-cs"/>
              </a:defRPr>
            </a:lvl1pPr>
          </a:lstStyle>
          <a:p>
            <a:endParaRPr lang="en-US" sz="3733" dirty="0"/>
          </a:p>
        </p:txBody>
      </p:sp>
    </p:spTree>
    <p:extLst>
      <p:ext uri="{BB962C8B-B14F-4D97-AF65-F5344CB8AC3E}">
        <p14:creationId xmlns:p14="http://schemas.microsoft.com/office/powerpoint/2010/main" val="22184673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ctr" defTabSz="609585" rtl="0" eaLnBrk="1" latinLnBrk="0" hangingPunct="1">
        <a:lnSpc>
          <a:spcPct val="80000"/>
        </a:lnSpc>
        <a:spcBef>
          <a:spcPct val="0"/>
        </a:spcBef>
        <a:buNone/>
        <a:defRPr sz="3733" b="1" kern="1200">
          <a:solidFill>
            <a:schemeClr val="tx2"/>
          </a:solidFill>
          <a:latin typeface="Century Gothic"/>
          <a:ea typeface="+mj-ea"/>
          <a:cs typeface="+mj-cs"/>
        </a:defRPr>
      </a:lvl1pPr>
    </p:titleStyle>
    <p:bodyStyle>
      <a:lvl1pPr marL="243834" indent="-243834" algn="l" defTabSz="609585" rtl="0" eaLnBrk="1" latinLnBrk="0" hangingPunct="1">
        <a:spcBef>
          <a:spcPct val="20000"/>
        </a:spcBef>
        <a:buClr>
          <a:schemeClr val="tx1">
            <a:lumMod val="75000"/>
            <a:lumOff val="25000"/>
          </a:schemeClr>
        </a:buClr>
        <a:buFont typeface="Arial"/>
        <a:buChar char="•"/>
        <a:defRPr sz="2667" kern="1200">
          <a:solidFill>
            <a:schemeClr val="tx1"/>
          </a:solidFill>
          <a:latin typeface="Century Gothic"/>
          <a:ea typeface="+mn-ea"/>
          <a:cs typeface="+mn-cs"/>
        </a:defRPr>
      </a:lvl1pPr>
      <a:lvl2pPr marL="609585" indent="-243834" algn="l" defTabSz="609585" rtl="0" eaLnBrk="1" latinLnBrk="0" hangingPunct="1">
        <a:spcBef>
          <a:spcPct val="20000"/>
        </a:spcBef>
        <a:buClr>
          <a:schemeClr val="tx2"/>
        </a:buClr>
        <a:buSzPct val="105000"/>
        <a:buFont typeface="Arial"/>
        <a:buChar char="‣"/>
        <a:defRPr sz="2400" kern="1200">
          <a:solidFill>
            <a:schemeClr val="tx1"/>
          </a:solidFill>
          <a:latin typeface="Century Gothic"/>
          <a:ea typeface="+mn-ea"/>
          <a:cs typeface="+mn-cs"/>
        </a:defRPr>
      </a:lvl2pPr>
      <a:lvl3pPr marL="1036294" indent="-243834" algn="l" defTabSz="609585" rtl="0" eaLnBrk="1" latinLnBrk="0" hangingPunct="1">
        <a:spcBef>
          <a:spcPct val="20000"/>
        </a:spcBef>
        <a:buClr>
          <a:schemeClr val="accent6"/>
        </a:buClr>
        <a:buFont typeface="Arial"/>
        <a:buChar char="•"/>
        <a:defRPr sz="2133" kern="1200">
          <a:solidFill>
            <a:srgbClr val="8B9595"/>
          </a:solidFill>
          <a:latin typeface="Century Gothic"/>
          <a:ea typeface="+mn-ea"/>
          <a:cs typeface="+mn-cs"/>
        </a:defRPr>
      </a:lvl3pPr>
      <a:lvl4pPr marL="1523962" indent="-304792" algn="l" defTabSz="609585" rtl="0" eaLnBrk="1" latinLnBrk="0" hangingPunct="1">
        <a:spcBef>
          <a:spcPct val="20000"/>
        </a:spcBef>
        <a:buFont typeface="Arial"/>
        <a:buChar char="–"/>
        <a:defRPr sz="1867" kern="1200">
          <a:solidFill>
            <a:srgbClr val="8B9595"/>
          </a:solidFill>
          <a:latin typeface="Century Gothic"/>
          <a:ea typeface="+mn-ea"/>
          <a:cs typeface="+mn-cs"/>
        </a:defRPr>
      </a:lvl4pPr>
      <a:lvl5pPr marL="1889713" indent="-304792" algn="l" defTabSz="609585" rtl="0" eaLnBrk="1" latinLnBrk="0" hangingPunct="1">
        <a:spcBef>
          <a:spcPct val="20000"/>
        </a:spcBef>
        <a:buFont typeface="Arial"/>
        <a:buChar char="»"/>
        <a:defRPr sz="1600" kern="1200">
          <a:solidFill>
            <a:srgbClr val="8B9595"/>
          </a:solidFill>
          <a:latin typeface="Century Gothic"/>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s://www.rexellent.com.au/2020/12/what-are-cost-of-repairing-garage-door.html"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peteonsoftware.com/index.php/2016/04/04/sql-pivot-static-or-dynamic-colum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freestock.com/free-photos/two-colleagues-working-busy-call-centre-10405018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ound250.com/home-servic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ddecelles@pound250.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gahag.net/003737-man-driving/" TargetMode="External"/><Relationship Id="rId5" Type="http://schemas.openxmlformats.org/officeDocument/2006/relationships/image" Target="../media/image5.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hyperlink" Target="https://www.mynextmove.org/profile/summary/43-4051.00?print=1" TargetMode="External"/><Relationship Id="rId15" Type="http://schemas.openxmlformats.org/officeDocument/2006/relationships/hyperlink" Target="https://stileex.xyz/difference-prospect-client/" TargetMode="External"/><Relationship Id="rId10" Type="http://schemas.openxmlformats.org/officeDocument/2006/relationships/image" Target="../media/image10.png"/><Relationship Id="rId4" Type="http://schemas.openxmlformats.org/officeDocument/2006/relationships/image" Target="../media/image6.jpg"/><Relationship Id="rId9" Type="http://schemas.openxmlformats.org/officeDocument/2006/relationships/image" Target="../media/image9.png"/><Relationship Id="rId1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6AF466B-8009-4D07-B43B-4FE4C48E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D184812-8A6A-4281-A774-38D0553D7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p:cNvSpPr txBox="1"/>
          <p:nvPr/>
        </p:nvSpPr>
        <p:spPr>
          <a:xfrm>
            <a:off x="498952" y="1965960"/>
            <a:ext cx="3659246" cy="2926080"/>
          </a:xfrm>
          <a:prstGeom prst="rect">
            <a:avLst/>
          </a:prstGeom>
        </p:spPr>
        <p:txBody>
          <a:bodyPr vert="horz" lIns="91440" tIns="45720" rIns="91440" bIns="45720" rtlCol="0" anchor="b">
            <a:normAutofit lnSpcReduction="10000"/>
          </a:bodyPr>
          <a:lstStyle/>
          <a:p>
            <a:pPr defTabSz="914400">
              <a:lnSpc>
                <a:spcPct val="85000"/>
              </a:lnSpc>
              <a:spcBef>
                <a:spcPct val="0"/>
              </a:spcBef>
              <a:spcAft>
                <a:spcPts val="600"/>
              </a:spcAft>
            </a:pPr>
            <a:r>
              <a:rPr lang="en-US" sz="4400" b="1" i="1" spc="-50" dirty="0">
                <a:solidFill>
                  <a:srgbClr val="FFFFFF"/>
                </a:solidFill>
                <a:latin typeface="+mj-lt"/>
                <a:ea typeface="+mj-ea"/>
                <a:cs typeface="+mj-cs"/>
              </a:rPr>
              <a:t>Give your prospects a Speed Dial directly to YOUR business</a:t>
            </a:r>
          </a:p>
        </p:txBody>
      </p:sp>
      <p:sp>
        <p:nvSpPr>
          <p:cNvPr id="76" name="Rectangle 75">
            <a:extLst>
              <a:ext uri="{FF2B5EF4-FFF2-40B4-BE49-F238E27FC236}">
                <a16:creationId xmlns:a16="http://schemas.microsoft.com/office/drawing/2014/main" id="{DF0CD779-D8BB-4E9C-9F04-CA4CEA992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 name="Rectangle 77">
            <a:extLst>
              <a:ext uri="{FF2B5EF4-FFF2-40B4-BE49-F238E27FC236}">
                <a16:creationId xmlns:a16="http://schemas.microsoft.com/office/drawing/2014/main" id="{C418ABDC-CB19-43BF-9D54-D569E5F6D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1">
            <a:extLst>
              <a:ext uri="{FF2B5EF4-FFF2-40B4-BE49-F238E27FC236}">
                <a16:creationId xmlns:a16="http://schemas.microsoft.com/office/drawing/2014/main" id="{7CB0BDA7-8314-496E-8DF4-7EAECD5DE5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8565" y="1776388"/>
            <a:ext cx="3328416" cy="7655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a:extLst>
              <a:ext uri="{FF2B5EF4-FFF2-40B4-BE49-F238E27FC236}">
                <a16:creationId xmlns:a16="http://schemas.microsoft.com/office/drawing/2014/main" id="{00D25D77-026D-4DDC-8044-E021435BD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AD6AFE-20AE-4B80-9F6D-CE10F8CD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6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C5AE6A2-5C9D-45C2-B80C-967E030A4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8D516A-9AFB-76DB-935C-78D3B8F9A187}"/>
              </a:ext>
            </a:extLst>
          </p:cNvPr>
          <p:cNvPicPr>
            <a:picLocks noChangeAspect="1"/>
          </p:cNvPicPr>
          <p:nvPr/>
        </p:nvPicPr>
        <p:blipFill>
          <a:blip r:embed="rId3"/>
          <a:stretch>
            <a:fillRect/>
          </a:stretch>
        </p:blipFill>
        <p:spPr>
          <a:xfrm>
            <a:off x="9127671" y="3688002"/>
            <a:ext cx="2628321" cy="1733084"/>
          </a:xfrm>
          <a:prstGeom prst="rect">
            <a:avLst/>
          </a:prstGeom>
        </p:spPr>
      </p:pic>
    </p:spTree>
    <p:extLst>
      <p:ext uri="{BB962C8B-B14F-4D97-AF65-F5344CB8AC3E}">
        <p14:creationId xmlns:p14="http://schemas.microsoft.com/office/powerpoint/2010/main" val="279088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44F5B-EAF8-4429-BD52-8FFE512B7EE1}"/>
              </a:ext>
            </a:extLst>
          </p:cNvPr>
          <p:cNvPicPr>
            <a:picLocks noChangeAspect="1"/>
          </p:cNvPicPr>
          <p:nvPr/>
        </p:nvPicPr>
        <p:blipFill>
          <a:blip r:embed="rId4"/>
          <a:stretch>
            <a:fillRect/>
          </a:stretch>
        </p:blipFill>
        <p:spPr>
          <a:xfrm>
            <a:off x="1654044" y="1753268"/>
            <a:ext cx="6652443" cy="4462339"/>
          </a:xfrm>
          <a:prstGeom prst="rect">
            <a:avLst/>
          </a:prstGeom>
        </p:spPr>
      </p:pic>
      <p:pic>
        <p:nvPicPr>
          <p:cNvPr id="6" name="Picture 5">
            <a:extLst>
              <a:ext uri="{FF2B5EF4-FFF2-40B4-BE49-F238E27FC236}">
                <a16:creationId xmlns:a16="http://schemas.microsoft.com/office/drawing/2014/main" id="{3DDE4FBC-857E-4C6C-9F3F-10FBFD20C6F7}"/>
              </a:ext>
            </a:extLst>
          </p:cNvPr>
          <p:cNvPicPr>
            <a:picLocks noChangeAspect="1"/>
          </p:cNvPicPr>
          <p:nvPr/>
        </p:nvPicPr>
        <p:blipFill>
          <a:blip r:embed="rId5"/>
          <a:stretch>
            <a:fillRect/>
          </a:stretch>
        </p:blipFill>
        <p:spPr>
          <a:xfrm>
            <a:off x="4482502" y="3429000"/>
            <a:ext cx="3586304" cy="2722221"/>
          </a:xfrm>
          <a:prstGeom prst="rect">
            <a:avLst/>
          </a:prstGeom>
        </p:spPr>
      </p:pic>
      <p:sp>
        <p:nvSpPr>
          <p:cNvPr id="7" name="TextBox 6">
            <a:extLst>
              <a:ext uri="{FF2B5EF4-FFF2-40B4-BE49-F238E27FC236}">
                <a16:creationId xmlns:a16="http://schemas.microsoft.com/office/drawing/2014/main" id="{9615789C-FCA8-4316-AEC8-84233F7EA0D5}"/>
              </a:ext>
            </a:extLst>
          </p:cNvPr>
          <p:cNvSpPr txBox="1"/>
          <p:nvPr/>
        </p:nvSpPr>
        <p:spPr>
          <a:xfrm>
            <a:off x="4683154" y="3575930"/>
            <a:ext cx="3939096" cy="2061718"/>
          </a:xfrm>
          <a:prstGeom prst="rect">
            <a:avLst/>
          </a:prstGeom>
          <a:noFill/>
        </p:spPr>
        <p:txBody>
          <a:bodyPr wrap="square" rtlCol="0">
            <a:spAutoFit/>
          </a:bodyPr>
          <a:lstStyle/>
          <a:p>
            <a:pPr marL="380981" indent="-380981">
              <a:buFont typeface="Arial" panose="020B0604020202020204" pitchFamily="34" charset="0"/>
              <a:buChar char="•"/>
            </a:pPr>
            <a:r>
              <a:rPr lang="en-US" sz="2133" dirty="0">
                <a:solidFill>
                  <a:schemeClr val="bg1"/>
                </a:solidFill>
              </a:rPr>
              <a:t>Dial #250</a:t>
            </a:r>
          </a:p>
          <a:p>
            <a:pPr marL="380981" indent="-380981">
              <a:buFont typeface="Arial" panose="020B0604020202020204" pitchFamily="34" charset="0"/>
              <a:buChar char="•"/>
            </a:pPr>
            <a:endParaRPr lang="en-US" sz="2133" dirty="0">
              <a:solidFill>
                <a:schemeClr val="bg1"/>
              </a:solidFill>
            </a:endParaRPr>
          </a:p>
          <a:p>
            <a:pPr marL="380981" indent="-380981">
              <a:buFont typeface="Arial" panose="020B0604020202020204" pitchFamily="34" charset="0"/>
              <a:buChar char="•"/>
            </a:pPr>
            <a:r>
              <a:rPr lang="en-US" sz="2133" dirty="0">
                <a:solidFill>
                  <a:schemeClr val="bg1"/>
                </a:solidFill>
              </a:rPr>
              <a:t>Say the Brand Keyword or scan a QR code</a:t>
            </a:r>
          </a:p>
          <a:p>
            <a:pPr marL="380981" indent="-380981">
              <a:buFont typeface="Arial" panose="020B0604020202020204" pitchFamily="34" charset="0"/>
              <a:buChar char="•"/>
            </a:pPr>
            <a:endParaRPr lang="en-US" sz="2133" dirty="0">
              <a:solidFill>
                <a:schemeClr val="bg1"/>
              </a:solidFill>
            </a:endParaRPr>
          </a:p>
          <a:p>
            <a:pPr marL="380981" indent="-380981">
              <a:buFont typeface="Arial" panose="020B0604020202020204" pitchFamily="34" charset="0"/>
              <a:buChar char="•"/>
            </a:pPr>
            <a:r>
              <a:rPr lang="en-US" sz="2133" dirty="0">
                <a:solidFill>
                  <a:schemeClr val="bg1"/>
                </a:solidFill>
              </a:rPr>
              <a:t>Connect</a:t>
            </a:r>
          </a:p>
        </p:txBody>
      </p:sp>
      <p:pic>
        <p:nvPicPr>
          <p:cNvPr id="10" name="Picture 9">
            <a:extLst>
              <a:ext uri="{FF2B5EF4-FFF2-40B4-BE49-F238E27FC236}">
                <a16:creationId xmlns:a16="http://schemas.microsoft.com/office/drawing/2014/main" id="{9FABB2A8-BC27-486B-BA12-A7E83D00E3D0}"/>
              </a:ext>
            </a:extLst>
          </p:cNvPr>
          <p:cNvPicPr>
            <a:picLocks noChangeAspect="1"/>
          </p:cNvPicPr>
          <p:nvPr/>
        </p:nvPicPr>
        <p:blipFill>
          <a:blip r:embed="rId6"/>
          <a:stretch>
            <a:fillRect/>
          </a:stretch>
        </p:blipFill>
        <p:spPr>
          <a:xfrm>
            <a:off x="9312540" y="2728179"/>
            <a:ext cx="2309591" cy="1924659"/>
          </a:xfrm>
          <a:prstGeom prst="rect">
            <a:avLst/>
          </a:prstGeom>
        </p:spPr>
      </p:pic>
      <p:sp>
        <p:nvSpPr>
          <p:cNvPr id="11" name="Title 1">
            <a:extLst>
              <a:ext uri="{FF2B5EF4-FFF2-40B4-BE49-F238E27FC236}">
                <a16:creationId xmlns:a16="http://schemas.microsoft.com/office/drawing/2014/main" id="{4F636F81-0078-48EF-A892-5EB3AC4A05DF}"/>
              </a:ext>
            </a:extLst>
          </p:cNvPr>
          <p:cNvSpPr txBox="1">
            <a:spLocks/>
          </p:cNvSpPr>
          <p:nvPr/>
        </p:nvSpPr>
        <p:spPr>
          <a:xfrm>
            <a:off x="247135" y="401837"/>
            <a:ext cx="11541211" cy="671595"/>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solidFill>
                <a:srgbClr val="FF0000"/>
              </a:solidFill>
              <a:latin typeface="Univers 47 CondensedLight"/>
            </a:endParaRPr>
          </a:p>
        </p:txBody>
      </p:sp>
      <p:pic>
        <p:nvPicPr>
          <p:cNvPr id="4098" name="Picture 1">
            <a:extLst>
              <a:ext uri="{FF2B5EF4-FFF2-40B4-BE49-F238E27FC236}">
                <a16:creationId xmlns:a16="http://schemas.microsoft.com/office/drawing/2014/main" id="{412B5F69-EAAC-49E8-AFF5-BB690B127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9018" y="332509"/>
            <a:ext cx="2197827" cy="50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048B9879-D46C-42F1-892F-9CB53DB47666}"/>
              </a:ext>
            </a:extLst>
          </p:cNvPr>
          <p:cNvSpPr>
            <a:spLocks noGrp="1"/>
          </p:cNvSpPr>
          <p:nvPr>
            <p:ph type="title"/>
          </p:nvPr>
        </p:nvSpPr>
        <p:spPr>
          <a:xfrm>
            <a:off x="1024089" y="49212"/>
            <a:ext cx="10058400" cy="1450757"/>
          </a:xfrm>
        </p:spPr>
        <p:txBody>
          <a:bodyPr>
            <a:normAutofit/>
          </a:bodyPr>
          <a:lstStyle/>
          <a:p>
            <a:r>
              <a:rPr lang="en-US" sz="4400" dirty="0">
                <a:solidFill>
                  <a:schemeClr val="tx1">
                    <a:lumMod val="65000"/>
                    <a:lumOff val="35000"/>
                  </a:schemeClr>
                </a:solidFill>
                <a:latin typeface="Univers 47 CondensedLight"/>
              </a:rPr>
              <a:t>Don’t make people jump through hoops!</a:t>
            </a:r>
          </a:p>
        </p:txBody>
      </p:sp>
      <p:sp>
        <p:nvSpPr>
          <p:cNvPr id="12" name="Slide Number Placeholder 2">
            <a:extLst>
              <a:ext uri="{FF2B5EF4-FFF2-40B4-BE49-F238E27FC236}">
                <a16:creationId xmlns:a16="http://schemas.microsoft.com/office/drawing/2014/main" id="{A7AA5DF6-00E2-4B1F-A4CD-71E649314ED2}"/>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10</a:t>
            </a:fld>
            <a:endParaRPr lang="en-US" dirty="0"/>
          </a:p>
        </p:txBody>
      </p:sp>
      <p:pic>
        <p:nvPicPr>
          <p:cNvPr id="2" name="Alpha Overhead Door Test Call">
            <a:hlinkClick r:id="" action="ppaction://media"/>
            <a:extLst>
              <a:ext uri="{FF2B5EF4-FFF2-40B4-BE49-F238E27FC236}">
                <a16:creationId xmlns:a16="http://schemas.microsoft.com/office/drawing/2014/main" id="{03B6960D-F6E0-083D-8538-12C102242E9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87265" y="5084859"/>
            <a:ext cx="406400" cy="406400"/>
          </a:xfrm>
          <a:prstGeom prst="rect">
            <a:avLst/>
          </a:prstGeom>
        </p:spPr>
      </p:pic>
    </p:spTree>
    <p:extLst>
      <p:ext uri="{BB962C8B-B14F-4D97-AF65-F5344CB8AC3E}">
        <p14:creationId xmlns:p14="http://schemas.microsoft.com/office/powerpoint/2010/main" val="1887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5701EE-CAB7-40F6-9946-BBEB29140E12}"/>
              </a:ext>
            </a:extLst>
          </p:cNvPr>
          <p:cNvPicPr>
            <a:picLocks noChangeAspect="1"/>
          </p:cNvPicPr>
          <p:nvPr/>
        </p:nvPicPr>
        <p:blipFill>
          <a:blip r:embed="rId2"/>
          <a:stretch>
            <a:fillRect/>
          </a:stretch>
        </p:blipFill>
        <p:spPr>
          <a:xfrm>
            <a:off x="716138" y="1916395"/>
            <a:ext cx="6428433" cy="4189471"/>
          </a:xfrm>
          <a:prstGeom prst="rect">
            <a:avLst/>
          </a:prstGeom>
        </p:spPr>
      </p:pic>
      <p:sp>
        <p:nvSpPr>
          <p:cNvPr id="7" name="TextBox 6">
            <a:extLst>
              <a:ext uri="{FF2B5EF4-FFF2-40B4-BE49-F238E27FC236}">
                <a16:creationId xmlns:a16="http://schemas.microsoft.com/office/drawing/2014/main" id="{9615789C-FCA8-4316-AEC8-84233F7EA0D5}"/>
              </a:ext>
            </a:extLst>
          </p:cNvPr>
          <p:cNvSpPr txBox="1"/>
          <p:nvPr/>
        </p:nvSpPr>
        <p:spPr>
          <a:xfrm>
            <a:off x="7367828" y="2756278"/>
            <a:ext cx="4585156" cy="1631216"/>
          </a:xfrm>
          <a:prstGeom prst="rect">
            <a:avLst/>
          </a:prstGeom>
          <a:noFill/>
        </p:spPr>
        <p:txBody>
          <a:bodyPr wrap="square" rtlCol="0">
            <a:spAutoFit/>
          </a:bodyPr>
          <a:lstStyle/>
          <a:p>
            <a:r>
              <a:rPr lang="en-US" sz="2000" b="1" dirty="0">
                <a:solidFill>
                  <a:srgbClr val="C00000"/>
                </a:solidFill>
              </a:rPr>
              <a:t>People are busy doing life on the go!</a:t>
            </a:r>
          </a:p>
          <a:p>
            <a:pPr marL="380981" indent="-380981">
              <a:buFont typeface="Arial" panose="020B0604020202020204" pitchFamily="34" charset="0"/>
              <a:buChar char="•"/>
            </a:pPr>
            <a:r>
              <a:rPr lang="en-US" sz="2000" dirty="0">
                <a:solidFill>
                  <a:schemeClr val="tx1">
                    <a:lumMod val="65000"/>
                    <a:lumOff val="35000"/>
                  </a:schemeClr>
                </a:solidFill>
              </a:rPr>
              <a:t>They can’t go to a website</a:t>
            </a:r>
          </a:p>
          <a:p>
            <a:pPr marL="380981" indent="-380981">
              <a:buFont typeface="Arial" panose="020B0604020202020204" pitchFamily="34" charset="0"/>
              <a:buChar char="•"/>
            </a:pPr>
            <a:r>
              <a:rPr lang="en-US" sz="2000" dirty="0">
                <a:solidFill>
                  <a:schemeClr val="tx1">
                    <a:lumMod val="65000"/>
                    <a:lumOff val="35000"/>
                  </a:schemeClr>
                </a:solidFill>
              </a:rPr>
              <a:t>They can’t text a keyword</a:t>
            </a:r>
          </a:p>
          <a:p>
            <a:pPr marL="380981" indent="-380981">
              <a:buFont typeface="Arial" panose="020B0604020202020204" pitchFamily="34" charset="0"/>
              <a:buChar char="•"/>
            </a:pPr>
            <a:r>
              <a:rPr lang="en-US" sz="2000" dirty="0">
                <a:solidFill>
                  <a:schemeClr val="tx1">
                    <a:lumMod val="65000"/>
                    <a:lumOff val="35000"/>
                  </a:schemeClr>
                </a:solidFill>
              </a:rPr>
              <a:t>They can’t remember a phone #</a:t>
            </a:r>
          </a:p>
          <a:p>
            <a:pPr marL="380981" indent="-380981">
              <a:buFont typeface="Arial" panose="020B0604020202020204" pitchFamily="34" charset="0"/>
              <a:buChar char="•"/>
            </a:pPr>
            <a:r>
              <a:rPr lang="en-US" sz="2000" dirty="0">
                <a:solidFill>
                  <a:schemeClr val="tx1">
                    <a:lumMod val="65000"/>
                    <a:lumOff val="35000"/>
                  </a:schemeClr>
                </a:solidFill>
              </a:rPr>
              <a:t>Can’t even dial a vanity phone #</a:t>
            </a: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07935" y="752134"/>
            <a:ext cx="10058400" cy="96607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Think about the creative call-to-action in so many ad campaigns... </a:t>
            </a:r>
          </a:p>
          <a:p>
            <a:r>
              <a:rPr lang="en-US" sz="2800" dirty="0">
                <a:solidFill>
                  <a:schemeClr val="tx1">
                    <a:lumMod val="65000"/>
                    <a:lumOff val="35000"/>
                  </a:schemeClr>
                </a:solidFill>
                <a:latin typeface="+mn-lt"/>
              </a:rPr>
              <a:t> why are we asking the listener to respond in this way???</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11</a:t>
            </a:fld>
            <a:endParaRPr lang="en-US" dirty="0"/>
          </a:p>
        </p:txBody>
      </p:sp>
    </p:spTree>
    <p:extLst>
      <p:ext uri="{BB962C8B-B14F-4D97-AF65-F5344CB8AC3E}">
        <p14:creationId xmlns:p14="http://schemas.microsoft.com/office/powerpoint/2010/main" val="363448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0" name="Straight Connector 4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0976F-0846-EF6A-F9BE-27391FA85B47}"/>
              </a:ext>
            </a:extLst>
          </p:cNvPr>
          <p:cNvSpPr>
            <a:spLocks noGrp="1"/>
          </p:cNvSpPr>
          <p:nvPr>
            <p:ph type="title"/>
          </p:nvPr>
        </p:nvSpPr>
        <p:spPr>
          <a:xfrm>
            <a:off x="638423" y="3766457"/>
            <a:ext cx="10909073" cy="1654629"/>
          </a:xfrm>
        </p:spPr>
        <p:txBody>
          <a:bodyPr vert="horz" lIns="91440" tIns="45720" rIns="91440" bIns="45720" rtlCol="0" anchor="b">
            <a:normAutofit/>
          </a:bodyPr>
          <a:lstStyle/>
          <a:p>
            <a:pPr algn="ctr"/>
            <a:r>
              <a:rPr lang="en-US" sz="2900">
                <a:solidFill>
                  <a:schemeClr val="tx1">
                    <a:lumMod val="85000"/>
                    <a:lumOff val="15000"/>
                  </a:schemeClr>
                </a:solidFill>
              </a:rPr>
              <a:t>QR Codes</a:t>
            </a:r>
            <a:br>
              <a:rPr lang="en-US" sz="2900">
                <a:solidFill>
                  <a:schemeClr val="tx1">
                    <a:lumMod val="85000"/>
                    <a:lumOff val="15000"/>
                  </a:schemeClr>
                </a:solidFill>
              </a:rPr>
            </a:br>
            <a:br>
              <a:rPr lang="en-US" sz="2900">
                <a:solidFill>
                  <a:schemeClr val="tx1">
                    <a:lumMod val="85000"/>
                    <a:lumOff val="15000"/>
                  </a:schemeClr>
                </a:solidFill>
              </a:rPr>
            </a:br>
            <a:r>
              <a:rPr lang="en-US" sz="2900">
                <a:solidFill>
                  <a:schemeClr val="tx1">
                    <a:lumMod val="85000"/>
                    <a:lumOff val="15000"/>
                  </a:schemeClr>
                </a:solidFill>
              </a:rPr>
              <a:t>Connect prospect directly to your call center through the #250 platform!</a:t>
            </a:r>
          </a:p>
        </p:txBody>
      </p:sp>
      <p:pic>
        <p:nvPicPr>
          <p:cNvPr id="8" name="Picture 7" descr="A white truck with a ladder on top&#10;&#10;Description automatically generated">
            <a:extLst>
              <a:ext uri="{FF2B5EF4-FFF2-40B4-BE49-F238E27FC236}">
                <a16:creationId xmlns:a16="http://schemas.microsoft.com/office/drawing/2014/main" id="{3294D563-152A-2957-9F60-556EDA12A2B8}"/>
              </a:ext>
            </a:extLst>
          </p:cNvPr>
          <p:cNvPicPr>
            <a:picLocks noChangeAspect="1"/>
          </p:cNvPicPr>
          <p:nvPr/>
        </p:nvPicPr>
        <p:blipFill>
          <a:blip r:embed="rId2"/>
          <a:stretch>
            <a:fillRect/>
          </a:stretch>
        </p:blipFill>
        <p:spPr>
          <a:xfrm>
            <a:off x="1692278" y="932016"/>
            <a:ext cx="8794779" cy="2506511"/>
          </a:xfrm>
          <a:prstGeom prst="rect">
            <a:avLst/>
          </a:prstGeom>
        </p:spPr>
      </p:pic>
      <p:cxnSp>
        <p:nvCxnSpPr>
          <p:cNvPr id="52" name="Straight Connector 51">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4" name="Rectangle 53">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02E3A8A9-3D38-F3CB-12AC-BA07C93050F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29637A9-119A-49DA-BD12-AAC58B377D80}" type="slidenum">
              <a:rPr lang="en-US" smtClean="0"/>
              <a:pPr defTabSz="914400">
                <a:spcAft>
                  <a:spcPts val="600"/>
                </a:spcAft>
              </a:pPr>
              <a:t>12</a:t>
            </a:fld>
            <a:endParaRPr lang="en-US"/>
          </a:p>
        </p:txBody>
      </p:sp>
      <p:pic>
        <p:nvPicPr>
          <p:cNvPr id="5" name="Picture 4">
            <a:extLst>
              <a:ext uri="{FF2B5EF4-FFF2-40B4-BE49-F238E27FC236}">
                <a16:creationId xmlns:a16="http://schemas.microsoft.com/office/drawing/2014/main" id="{F760FB2C-9B60-2ECF-E53D-BC28045D4C4D}"/>
              </a:ext>
            </a:extLst>
          </p:cNvPr>
          <p:cNvPicPr>
            <a:picLocks noChangeAspect="1"/>
          </p:cNvPicPr>
          <p:nvPr/>
        </p:nvPicPr>
        <p:blipFill>
          <a:blip r:embed="rId3"/>
          <a:stretch>
            <a:fillRect/>
          </a:stretch>
        </p:blipFill>
        <p:spPr>
          <a:xfrm>
            <a:off x="8502010" y="1704878"/>
            <a:ext cx="1298641" cy="1308166"/>
          </a:xfrm>
          <a:prstGeom prst="rect">
            <a:avLst/>
          </a:prstGeom>
        </p:spPr>
      </p:pic>
      <p:sp>
        <p:nvSpPr>
          <p:cNvPr id="6" name="TextBox 5">
            <a:extLst>
              <a:ext uri="{FF2B5EF4-FFF2-40B4-BE49-F238E27FC236}">
                <a16:creationId xmlns:a16="http://schemas.microsoft.com/office/drawing/2014/main" id="{86C8631A-5E06-7771-57DC-32954CB57524}"/>
              </a:ext>
            </a:extLst>
          </p:cNvPr>
          <p:cNvSpPr txBox="1"/>
          <p:nvPr/>
        </p:nvSpPr>
        <p:spPr>
          <a:xfrm>
            <a:off x="5494886" y="1627463"/>
            <a:ext cx="2803973" cy="369332"/>
          </a:xfrm>
          <a:prstGeom prst="rect">
            <a:avLst/>
          </a:prstGeom>
          <a:noFill/>
        </p:spPr>
        <p:txBody>
          <a:bodyPr wrap="none" rtlCol="0">
            <a:spAutoFit/>
          </a:bodyPr>
          <a:lstStyle/>
          <a:p>
            <a:r>
              <a:rPr lang="en-US" dirty="0">
                <a:latin typeface="Algerian" panose="04020705040A02060702" pitchFamily="82" charset="0"/>
              </a:rPr>
              <a:t>Custom Garage Doors</a:t>
            </a:r>
          </a:p>
        </p:txBody>
      </p:sp>
      <p:pic>
        <p:nvPicPr>
          <p:cNvPr id="9" name="Picture 8" descr="A garage door with a potted plant&#10;&#10;Description automatically generated">
            <a:extLst>
              <a:ext uri="{FF2B5EF4-FFF2-40B4-BE49-F238E27FC236}">
                <a16:creationId xmlns:a16="http://schemas.microsoft.com/office/drawing/2014/main" id="{E8DCA46A-1E22-4889-83B9-3AF9DA9A172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20522" y="1983007"/>
            <a:ext cx="2552700" cy="1030037"/>
          </a:xfrm>
          <a:prstGeom prst="rect">
            <a:avLst/>
          </a:prstGeom>
          <a:effectLst>
            <a:outerShdw blurRad="152400" dist="50800" dir="5400000" algn="ctr" rotWithShape="0">
              <a:srgbClr val="000000">
                <a:alpha val="43137"/>
              </a:srgbClr>
            </a:outerShdw>
            <a:softEdge rad="38100"/>
          </a:effectLst>
        </p:spPr>
      </p:pic>
    </p:spTree>
    <p:extLst>
      <p:ext uri="{BB962C8B-B14F-4D97-AF65-F5344CB8AC3E}">
        <p14:creationId xmlns:p14="http://schemas.microsoft.com/office/powerpoint/2010/main" val="291453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1066799" y="2068495"/>
            <a:ext cx="5865223" cy="3375219"/>
          </a:xfrm>
          <a:prstGeom prst="rect">
            <a:avLst/>
          </a:prstGeom>
          <a:noFill/>
        </p:spPr>
        <p:txBody>
          <a:bodyPr wrap="square" rtlCol="0">
            <a:spAutoFit/>
          </a:bodyPr>
          <a:lstStyle/>
          <a:p>
            <a:r>
              <a:rPr lang="en-US" sz="2400" b="1" dirty="0">
                <a:solidFill>
                  <a:srgbClr val="C00000"/>
                </a:solidFill>
              </a:rPr>
              <a:t>We connect more prospects because they can easily respond, even when busy or distracted</a:t>
            </a:r>
          </a:p>
          <a:p>
            <a:pPr marL="400050" indent="-227013">
              <a:buFont typeface="Arial" panose="020B0604020202020204" pitchFamily="34" charset="0"/>
              <a:buChar char="•"/>
            </a:pPr>
            <a:r>
              <a:rPr lang="en-US" sz="2000" dirty="0">
                <a:solidFill>
                  <a:schemeClr val="tx1">
                    <a:lumMod val="65000"/>
                    <a:lumOff val="35000"/>
                  </a:schemeClr>
                </a:solidFill>
              </a:rPr>
              <a:t>More than 91 percent of calls hit our platform within 180 seconds</a:t>
            </a:r>
          </a:p>
          <a:p>
            <a:pPr marL="400050" indent="-227013">
              <a:buFont typeface="Arial" panose="020B0604020202020204" pitchFamily="34" charset="0"/>
              <a:buChar char="•"/>
            </a:pPr>
            <a:r>
              <a:rPr lang="en-US" sz="2000" dirty="0">
                <a:solidFill>
                  <a:schemeClr val="tx1">
                    <a:lumMod val="65000"/>
                    <a:lumOff val="35000"/>
                  </a:schemeClr>
                </a:solidFill>
              </a:rPr>
              <a:t>The impulse to respond dissipates quickly, so don’t present any barriers to immediate response</a:t>
            </a:r>
          </a:p>
          <a:p>
            <a:pPr marL="400050" indent="-227013">
              <a:buFont typeface="Arial" panose="020B0604020202020204" pitchFamily="34" charset="0"/>
              <a:buChar char="•"/>
            </a:pPr>
            <a:r>
              <a:rPr lang="en-US" sz="2000" dirty="0">
                <a:solidFill>
                  <a:schemeClr val="tx1">
                    <a:lumMod val="65000"/>
                    <a:lumOff val="35000"/>
                  </a:schemeClr>
                </a:solidFill>
              </a:rPr>
              <a:t>Past formal A/B split test resulted in 79% more calls on #250 over the toll-free number</a:t>
            </a:r>
          </a:p>
          <a:p>
            <a:pPr marL="380981" indent="-380981">
              <a:buFont typeface="Arial" panose="020B0604020202020204" pitchFamily="34" charset="0"/>
              <a:buChar char="•"/>
            </a:pPr>
            <a:endParaRPr lang="en-US" sz="2133" dirty="0"/>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1066800" y="752134"/>
            <a:ext cx="10058400" cy="96607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People typically to take action within 3-minutes…so removing all barriers to response is essential</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13</a:t>
            </a:fld>
            <a:endParaRPr lang="en-US" dirty="0"/>
          </a:p>
        </p:txBody>
      </p:sp>
      <p:sp>
        <p:nvSpPr>
          <p:cNvPr id="13" name="TextBox 12">
            <a:extLst>
              <a:ext uri="{FF2B5EF4-FFF2-40B4-BE49-F238E27FC236}">
                <a16:creationId xmlns:a16="http://schemas.microsoft.com/office/drawing/2014/main" id="{02AEA58D-B2FA-4871-8B00-1A53D9EDFE53}"/>
              </a:ext>
            </a:extLst>
          </p:cNvPr>
          <p:cNvSpPr txBox="1"/>
          <p:nvPr/>
        </p:nvSpPr>
        <p:spPr>
          <a:xfrm>
            <a:off x="7402187" y="3972271"/>
            <a:ext cx="4315591" cy="2062103"/>
          </a:xfrm>
          <a:prstGeom prst="rect">
            <a:avLst/>
          </a:prstGeom>
          <a:solidFill>
            <a:schemeClr val="bg1"/>
          </a:solidFill>
          <a:ln>
            <a:solidFill>
              <a:srgbClr val="FF3300"/>
            </a:solidFill>
          </a:ln>
          <a:effectLst>
            <a:outerShdw blurRad="254000" dist="50800" dir="5400000" algn="ctr" rotWithShape="0">
              <a:srgbClr val="000000">
                <a:alpha val="43137"/>
              </a:srgbClr>
            </a:outerShdw>
          </a:effectLst>
        </p:spPr>
        <p:txBody>
          <a:bodyPr wrap="square" rtlCol="0">
            <a:spAutoFit/>
          </a:bodyPr>
          <a:lstStyle/>
          <a:p>
            <a:r>
              <a:rPr lang="en-US" sz="1600" b="1" dirty="0">
                <a:solidFill>
                  <a:schemeClr val="tx1">
                    <a:lumMod val="65000"/>
                    <a:lumOff val="35000"/>
                  </a:schemeClr>
                </a:solidFill>
              </a:rPr>
              <a:t>It’s just common sense…remember</a:t>
            </a:r>
          </a:p>
          <a:p>
            <a:pPr marL="400050" indent="-227013">
              <a:buFont typeface="Arial" panose="020B0604020202020204" pitchFamily="34" charset="0"/>
              <a:buChar char="•"/>
            </a:pPr>
            <a:r>
              <a:rPr lang="en-US" sz="1400" dirty="0">
                <a:solidFill>
                  <a:schemeClr val="tx1">
                    <a:lumMod val="65000"/>
                    <a:lumOff val="35000"/>
                  </a:schemeClr>
                </a:solidFill>
              </a:rPr>
              <a:t>Humans cannot remember 10-digit phone numbers</a:t>
            </a:r>
          </a:p>
          <a:p>
            <a:pPr marL="400050" indent="-227013">
              <a:buFont typeface="Arial" panose="020B0604020202020204" pitchFamily="34" charset="0"/>
              <a:buChar char="•"/>
            </a:pPr>
            <a:r>
              <a:rPr lang="en-US" sz="1400" dirty="0">
                <a:solidFill>
                  <a:schemeClr val="tx1">
                    <a:lumMod val="65000"/>
                    <a:lumOff val="35000"/>
                  </a:schemeClr>
                </a:solidFill>
              </a:rPr>
              <a:t>They cannot dial vanity or partial vanity numbers while driving</a:t>
            </a:r>
          </a:p>
          <a:p>
            <a:pPr marL="400050" indent="-227013">
              <a:buFont typeface="Arial" panose="020B0604020202020204" pitchFamily="34" charset="0"/>
              <a:buChar char="•"/>
            </a:pPr>
            <a:r>
              <a:rPr lang="en-US" sz="1400" dirty="0">
                <a:solidFill>
                  <a:schemeClr val="tx1">
                    <a:lumMod val="65000"/>
                    <a:lumOff val="35000"/>
                  </a:schemeClr>
                </a:solidFill>
              </a:rPr>
              <a:t>They cannot visit your website while driving</a:t>
            </a:r>
          </a:p>
          <a:p>
            <a:pPr marL="400050" indent="-227013">
              <a:buFont typeface="Arial" panose="020B0604020202020204" pitchFamily="34" charset="0"/>
              <a:buChar char="•"/>
            </a:pPr>
            <a:r>
              <a:rPr lang="en-US" sz="1400" dirty="0">
                <a:solidFill>
                  <a:schemeClr val="tx1">
                    <a:lumMod val="65000"/>
                    <a:lumOff val="35000"/>
                  </a:schemeClr>
                </a:solidFill>
              </a:rPr>
              <a:t>BUT they can EASILY push the </a:t>
            </a:r>
            <a:r>
              <a:rPr lang="en-US" sz="1400" dirty="0" err="1">
                <a:solidFill>
                  <a:schemeClr val="tx1">
                    <a:lumMod val="65000"/>
                    <a:lumOff val="35000"/>
                  </a:schemeClr>
                </a:solidFill>
              </a:rPr>
              <a:t>BlueTooth</a:t>
            </a:r>
            <a:r>
              <a:rPr lang="en-US" sz="1400" dirty="0">
                <a:solidFill>
                  <a:schemeClr val="tx1">
                    <a:lumMod val="65000"/>
                    <a:lumOff val="35000"/>
                  </a:schemeClr>
                </a:solidFill>
              </a:rPr>
              <a:t> button and say DIAL #250 and say your KEYWORD to connect immediately – or scan a QR code on the side of your truck to be directly connected!</a:t>
            </a:r>
          </a:p>
        </p:txBody>
      </p:sp>
      <p:pic>
        <p:nvPicPr>
          <p:cNvPr id="8" name="Picture 7" descr="A picture containing text, clipart&#10;&#10;Description automatically generated">
            <a:extLst>
              <a:ext uri="{FF2B5EF4-FFF2-40B4-BE49-F238E27FC236}">
                <a16:creationId xmlns:a16="http://schemas.microsoft.com/office/drawing/2014/main" id="{3C85F90E-96AA-45A1-A2BB-4191AFC77D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3841681">
            <a:off x="5732736" y="4436415"/>
            <a:ext cx="1428750" cy="1428750"/>
          </a:xfrm>
          <a:prstGeom prst="rect">
            <a:avLst/>
          </a:prstGeom>
        </p:spPr>
      </p:pic>
    </p:spTree>
    <p:extLst>
      <p:ext uri="{BB962C8B-B14F-4D97-AF65-F5344CB8AC3E}">
        <p14:creationId xmlns:p14="http://schemas.microsoft.com/office/powerpoint/2010/main" val="20784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7501690" y="1823795"/>
            <a:ext cx="4348955" cy="4400435"/>
          </a:xfrm>
          <a:prstGeom prst="rect">
            <a:avLst/>
          </a:prstGeom>
          <a:noFill/>
        </p:spPr>
        <p:txBody>
          <a:bodyPr wrap="square" rtlCol="0">
            <a:spAutoFit/>
          </a:bodyPr>
          <a:lstStyle/>
          <a:p>
            <a:r>
              <a:rPr lang="en-US" sz="2400" b="1" dirty="0">
                <a:solidFill>
                  <a:srgbClr val="C00000"/>
                </a:solidFill>
              </a:rPr>
              <a:t>Robust call-handling platform</a:t>
            </a:r>
          </a:p>
          <a:p>
            <a:pPr marL="380981" indent="-380981">
              <a:buFont typeface="Arial" panose="020B0604020202020204" pitchFamily="34" charset="0"/>
              <a:buChar char="•"/>
            </a:pPr>
            <a:r>
              <a:rPr lang="en-US" sz="2133" dirty="0">
                <a:solidFill>
                  <a:schemeClr val="tx1">
                    <a:lumMod val="65000"/>
                    <a:lumOff val="35000"/>
                  </a:schemeClr>
                </a:solidFill>
              </a:rPr>
              <a:t>Custom audio greeting</a:t>
            </a:r>
          </a:p>
          <a:p>
            <a:pPr marL="380981" indent="-380981">
              <a:buFont typeface="Arial" panose="020B0604020202020204" pitchFamily="34" charset="0"/>
              <a:buChar char="•"/>
            </a:pPr>
            <a:r>
              <a:rPr lang="en-US" sz="2133" dirty="0">
                <a:solidFill>
                  <a:schemeClr val="tx1">
                    <a:lumMod val="65000"/>
                    <a:lumOff val="35000"/>
                  </a:schemeClr>
                </a:solidFill>
              </a:rPr>
              <a:t>Direct caller to nearest location if multiple locations</a:t>
            </a:r>
          </a:p>
          <a:p>
            <a:pPr marL="380981" indent="-380981">
              <a:buFont typeface="Arial" panose="020B0604020202020204" pitchFamily="34" charset="0"/>
              <a:buChar char="•"/>
            </a:pPr>
            <a:r>
              <a:rPr lang="en-US" sz="2133" dirty="0">
                <a:solidFill>
                  <a:schemeClr val="tx1">
                    <a:lumMod val="65000"/>
                    <a:lumOff val="35000"/>
                  </a:schemeClr>
                </a:solidFill>
              </a:rPr>
              <a:t>Time of day call handling</a:t>
            </a:r>
          </a:p>
          <a:p>
            <a:pPr marL="380981" indent="-380981">
              <a:buFont typeface="Arial" panose="020B0604020202020204" pitchFamily="34" charset="0"/>
              <a:buChar char="•"/>
            </a:pPr>
            <a:r>
              <a:rPr lang="en-US" sz="2133" dirty="0">
                <a:solidFill>
                  <a:schemeClr val="tx1">
                    <a:lumMod val="65000"/>
                    <a:lumOff val="35000"/>
                  </a:schemeClr>
                </a:solidFill>
              </a:rPr>
              <a:t>If no answer, take message, email voicemail to distribution list</a:t>
            </a:r>
          </a:p>
          <a:p>
            <a:pPr marL="380981" indent="-380981">
              <a:buFont typeface="Arial" panose="020B0604020202020204" pitchFamily="34" charset="0"/>
              <a:buChar char="•"/>
            </a:pPr>
            <a:r>
              <a:rPr lang="en-US" sz="2133" dirty="0">
                <a:solidFill>
                  <a:schemeClr val="tx1">
                    <a:lumMod val="65000"/>
                    <a:lumOff val="35000"/>
                  </a:schemeClr>
                </a:solidFill>
              </a:rPr>
              <a:t>Put contact information in caller’s phone or links to schedule appts</a:t>
            </a:r>
          </a:p>
          <a:p>
            <a:pPr marL="380981" indent="-380981">
              <a:buFont typeface="Arial" panose="020B0604020202020204" pitchFamily="34" charset="0"/>
              <a:buChar char="•"/>
            </a:pPr>
            <a:r>
              <a:rPr lang="en-US" sz="2133" dirty="0">
                <a:solidFill>
                  <a:schemeClr val="tx1">
                    <a:lumMod val="65000"/>
                    <a:lumOff val="35000"/>
                  </a:schemeClr>
                </a:solidFill>
              </a:rPr>
              <a:t>Track all calls in online portal</a:t>
            </a:r>
          </a:p>
          <a:p>
            <a:pPr marL="380981" indent="-380981">
              <a:buFont typeface="Arial" panose="020B0604020202020204" pitchFamily="34" charset="0"/>
              <a:buChar char="•"/>
            </a:pPr>
            <a:r>
              <a:rPr lang="en-US" sz="2133" dirty="0">
                <a:solidFill>
                  <a:schemeClr val="tx1">
                    <a:lumMod val="65000"/>
                    <a:lumOff val="35000"/>
                  </a:schemeClr>
                </a:solidFill>
              </a:rPr>
              <a:t>Monitor call-handling and customer service</a:t>
            </a:r>
          </a:p>
          <a:p>
            <a:pPr marL="380981" indent="-380981">
              <a:buFont typeface="Arial" panose="020B0604020202020204" pitchFamily="34" charset="0"/>
              <a:buChar char="•"/>
            </a:pPr>
            <a:r>
              <a:rPr lang="en-US" sz="2133" dirty="0">
                <a:solidFill>
                  <a:schemeClr val="tx1">
                    <a:lumMod val="65000"/>
                    <a:lumOff val="35000"/>
                  </a:schemeClr>
                </a:solidFill>
              </a:rPr>
              <a:t>Integrate with CRM</a:t>
            </a: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07935" y="752134"/>
            <a:ext cx="10058400" cy="96607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Robust inbound call-handling features included  </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14</a:t>
            </a:fld>
            <a:endParaRPr lang="en-US" dirty="0"/>
          </a:p>
        </p:txBody>
      </p:sp>
      <p:pic>
        <p:nvPicPr>
          <p:cNvPr id="3" name="Picture 2" descr="A person singing into a microphone&#10;&#10;Description automatically generated with medium confidence">
            <a:extLst>
              <a:ext uri="{FF2B5EF4-FFF2-40B4-BE49-F238E27FC236}">
                <a16:creationId xmlns:a16="http://schemas.microsoft.com/office/drawing/2014/main" id="{C78F9676-CC5E-4C48-82AF-EF00D26016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23121" y="2166849"/>
            <a:ext cx="3449732" cy="2299821"/>
          </a:xfrm>
          <a:prstGeom prst="rect">
            <a:avLst/>
          </a:prstGeom>
          <a:effectLst>
            <a:outerShdw blurRad="469900" dist="50800" dir="5400000" algn="ctr" rotWithShape="0">
              <a:srgbClr val="000000">
                <a:alpha val="43137"/>
              </a:srgbClr>
            </a:outerShdw>
          </a:effectLst>
        </p:spPr>
      </p:pic>
      <p:grpSp>
        <p:nvGrpSpPr>
          <p:cNvPr id="10" name="Group 9">
            <a:extLst>
              <a:ext uri="{FF2B5EF4-FFF2-40B4-BE49-F238E27FC236}">
                <a16:creationId xmlns:a16="http://schemas.microsoft.com/office/drawing/2014/main" id="{5EA1B423-9906-4230-A400-9D148C6F6723}"/>
              </a:ext>
            </a:extLst>
          </p:cNvPr>
          <p:cNvGrpSpPr/>
          <p:nvPr/>
        </p:nvGrpSpPr>
        <p:grpSpPr>
          <a:xfrm>
            <a:off x="3119719" y="4619065"/>
            <a:ext cx="4087050" cy="1486801"/>
            <a:chOff x="1240519" y="1852594"/>
            <a:chExt cx="6255361" cy="3074984"/>
          </a:xfrm>
        </p:grpSpPr>
        <p:pic>
          <p:nvPicPr>
            <p:cNvPr id="11" name="Picture 10">
              <a:extLst>
                <a:ext uri="{FF2B5EF4-FFF2-40B4-BE49-F238E27FC236}">
                  <a16:creationId xmlns:a16="http://schemas.microsoft.com/office/drawing/2014/main" id="{FBDD6BDF-BF9D-403E-BFA5-21DA151C36A3}"/>
                </a:ext>
              </a:extLst>
            </p:cNvPr>
            <p:cNvPicPr>
              <a:picLocks noChangeAspect="1"/>
            </p:cNvPicPr>
            <p:nvPr/>
          </p:nvPicPr>
          <p:blipFill>
            <a:blip r:embed="rId5"/>
            <a:stretch>
              <a:fillRect/>
            </a:stretch>
          </p:blipFill>
          <p:spPr>
            <a:xfrm>
              <a:off x="1240519" y="1852594"/>
              <a:ext cx="6255361" cy="3074984"/>
            </a:xfrm>
            <a:prstGeom prst="rect">
              <a:avLst/>
            </a:prstGeom>
            <a:ln>
              <a:solidFill>
                <a:srgbClr val="FF3300"/>
              </a:solidFill>
            </a:ln>
            <a:effectLst>
              <a:outerShdw blurRad="266700" dist="50800" dir="5400000" algn="ctr" rotWithShape="0">
                <a:srgbClr val="000000">
                  <a:alpha val="43137"/>
                </a:srgbClr>
              </a:outerShdw>
            </a:effectLst>
          </p:spPr>
        </p:pic>
        <p:sp>
          <p:nvSpPr>
            <p:cNvPr id="12" name="Rectangle 11">
              <a:extLst>
                <a:ext uri="{FF2B5EF4-FFF2-40B4-BE49-F238E27FC236}">
                  <a16:creationId xmlns:a16="http://schemas.microsoft.com/office/drawing/2014/main" id="{34BA6A45-317E-44F7-B81F-BEC73D2D43E2}"/>
                </a:ext>
              </a:extLst>
            </p:cNvPr>
            <p:cNvSpPr/>
            <p:nvPr/>
          </p:nvSpPr>
          <p:spPr>
            <a:xfrm>
              <a:off x="2516696" y="2118580"/>
              <a:ext cx="283993" cy="2680492"/>
            </a:xfrm>
            <a:prstGeom prst="rect">
              <a:avLst/>
            </a:prstGeom>
            <a:pattFill prst="wdDn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grpSp>
    </p:spTree>
    <p:extLst>
      <p:ext uri="{BB962C8B-B14F-4D97-AF65-F5344CB8AC3E}">
        <p14:creationId xmlns:p14="http://schemas.microsoft.com/office/powerpoint/2010/main" val="133613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4518694" y="3786094"/>
            <a:ext cx="4581828" cy="1733488"/>
          </a:xfrm>
          <a:prstGeom prst="rect">
            <a:avLst/>
          </a:prstGeom>
          <a:noFill/>
        </p:spPr>
        <p:txBody>
          <a:bodyPr wrap="square" rtlCol="0">
            <a:spAutoFit/>
          </a:bodyPr>
          <a:lstStyle/>
          <a:p>
            <a:pPr marL="380981" indent="-380981">
              <a:buFont typeface="Arial" panose="020B0604020202020204" pitchFamily="34" charset="0"/>
              <a:buChar char="•"/>
            </a:pPr>
            <a:r>
              <a:rPr lang="en-US" sz="2133" dirty="0">
                <a:solidFill>
                  <a:schemeClr val="bg1"/>
                </a:solidFill>
              </a:rPr>
              <a:t>Dial #250</a:t>
            </a:r>
          </a:p>
          <a:p>
            <a:pPr marL="380981" indent="-380981">
              <a:buFont typeface="Arial" panose="020B0604020202020204" pitchFamily="34" charset="0"/>
              <a:buChar char="•"/>
            </a:pPr>
            <a:endParaRPr lang="en-US" sz="2133" dirty="0">
              <a:solidFill>
                <a:schemeClr val="bg1"/>
              </a:solidFill>
            </a:endParaRPr>
          </a:p>
          <a:p>
            <a:pPr marL="380981" indent="-380981">
              <a:buFont typeface="Arial" panose="020B0604020202020204" pitchFamily="34" charset="0"/>
              <a:buChar char="•"/>
            </a:pPr>
            <a:r>
              <a:rPr lang="en-US" sz="2133" dirty="0">
                <a:solidFill>
                  <a:schemeClr val="bg1"/>
                </a:solidFill>
              </a:rPr>
              <a:t>Say the Brand Keyword</a:t>
            </a:r>
          </a:p>
          <a:p>
            <a:pPr marL="380981" indent="-380981">
              <a:buFont typeface="Arial" panose="020B0604020202020204" pitchFamily="34" charset="0"/>
              <a:buChar char="•"/>
            </a:pPr>
            <a:endParaRPr lang="en-US" sz="2133" dirty="0">
              <a:solidFill>
                <a:schemeClr val="bg1"/>
              </a:solidFill>
            </a:endParaRPr>
          </a:p>
          <a:p>
            <a:pPr marL="380981" indent="-380981">
              <a:buFont typeface="Arial" panose="020B0604020202020204" pitchFamily="34" charset="0"/>
              <a:buChar char="•"/>
            </a:pPr>
            <a:r>
              <a:rPr lang="en-US" sz="2133" dirty="0">
                <a:solidFill>
                  <a:schemeClr val="bg1"/>
                </a:solidFill>
              </a:rPr>
              <a:t>Connect</a:t>
            </a:r>
          </a:p>
        </p:txBody>
      </p:sp>
      <p:sp>
        <p:nvSpPr>
          <p:cNvPr id="11" name="Title 1">
            <a:extLst>
              <a:ext uri="{FF2B5EF4-FFF2-40B4-BE49-F238E27FC236}">
                <a16:creationId xmlns:a16="http://schemas.microsoft.com/office/drawing/2014/main" id="{4F636F81-0078-48EF-A892-5EB3AC4A05DF}"/>
              </a:ext>
            </a:extLst>
          </p:cNvPr>
          <p:cNvSpPr txBox="1">
            <a:spLocks/>
          </p:cNvSpPr>
          <p:nvPr/>
        </p:nvSpPr>
        <p:spPr>
          <a:xfrm>
            <a:off x="247135" y="401837"/>
            <a:ext cx="11541211" cy="671595"/>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solidFill>
                <a:srgbClr val="FF0000"/>
              </a:solidFill>
              <a:latin typeface="Univers 47 CondensedLight"/>
            </a:endParaRPr>
          </a:p>
        </p:txBody>
      </p:sp>
      <p:pic>
        <p:nvPicPr>
          <p:cNvPr id="4098" name="Picture 1">
            <a:extLst>
              <a:ext uri="{FF2B5EF4-FFF2-40B4-BE49-F238E27FC236}">
                <a16:creationId xmlns:a16="http://schemas.microsoft.com/office/drawing/2014/main" id="{412B5F69-EAAC-49E8-AFF5-BB690B127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018" y="332509"/>
            <a:ext cx="2197827" cy="50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048B9879-D46C-42F1-892F-9CB53DB47666}"/>
              </a:ext>
            </a:extLst>
          </p:cNvPr>
          <p:cNvSpPr>
            <a:spLocks noGrp="1"/>
          </p:cNvSpPr>
          <p:nvPr>
            <p:ph type="title"/>
          </p:nvPr>
        </p:nvSpPr>
        <p:spPr>
          <a:xfrm>
            <a:off x="1024089" y="49212"/>
            <a:ext cx="10058400" cy="1450757"/>
          </a:xfrm>
        </p:spPr>
        <p:txBody>
          <a:bodyPr>
            <a:normAutofit/>
          </a:bodyPr>
          <a:lstStyle/>
          <a:p>
            <a:r>
              <a:rPr lang="en-US" sz="4400" dirty="0">
                <a:latin typeface="+mn-lt"/>
              </a:rPr>
              <a:t>Realtime Tracking &amp; Analytics</a:t>
            </a:r>
            <a:endParaRPr lang="en-US" sz="4400" dirty="0">
              <a:solidFill>
                <a:schemeClr val="tx1"/>
              </a:solidFill>
              <a:latin typeface="Univers 47 CondensedLight"/>
            </a:endParaRPr>
          </a:p>
        </p:txBody>
      </p:sp>
      <p:sp>
        <p:nvSpPr>
          <p:cNvPr id="16" name="Slide Number Placeholder 2">
            <a:extLst>
              <a:ext uri="{FF2B5EF4-FFF2-40B4-BE49-F238E27FC236}">
                <a16:creationId xmlns:a16="http://schemas.microsoft.com/office/drawing/2014/main" id="{085F6434-79A3-4BC5-BDB8-3421ACC6FF49}"/>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15</a:t>
            </a:fld>
            <a:endParaRPr lang="en-US" dirty="0"/>
          </a:p>
        </p:txBody>
      </p:sp>
      <p:grpSp>
        <p:nvGrpSpPr>
          <p:cNvPr id="3" name="Group 2">
            <a:extLst>
              <a:ext uri="{FF2B5EF4-FFF2-40B4-BE49-F238E27FC236}">
                <a16:creationId xmlns:a16="http://schemas.microsoft.com/office/drawing/2014/main" id="{B11C463F-A9C0-4F4D-93CF-73C6BB2674A1}"/>
              </a:ext>
            </a:extLst>
          </p:cNvPr>
          <p:cNvGrpSpPr/>
          <p:nvPr/>
        </p:nvGrpSpPr>
        <p:grpSpPr>
          <a:xfrm>
            <a:off x="1240519" y="1852594"/>
            <a:ext cx="6255361" cy="3074984"/>
            <a:chOff x="1240519" y="1852594"/>
            <a:chExt cx="6255361" cy="3074984"/>
          </a:xfrm>
        </p:grpSpPr>
        <p:pic>
          <p:nvPicPr>
            <p:cNvPr id="12" name="Picture 11">
              <a:extLst>
                <a:ext uri="{FF2B5EF4-FFF2-40B4-BE49-F238E27FC236}">
                  <a16:creationId xmlns:a16="http://schemas.microsoft.com/office/drawing/2014/main" id="{E34B1487-A19E-4F66-865A-5E624C628F19}"/>
                </a:ext>
              </a:extLst>
            </p:cNvPr>
            <p:cNvPicPr>
              <a:picLocks noChangeAspect="1"/>
            </p:cNvPicPr>
            <p:nvPr/>
          </p:nvPicPr>
          <p:blipFill>
            <a:blip r:embed="rId3"/>
            <a:stretch>
              <a:fillRect/>
            </a:stretch>
          </p:blipFill>
          <p:spPr>
            <a:xfrm>
              <a:off x="1240519" y="1852594"/>
              <a:ext cx="6255361" cy="3074984"/>
            </a:xfrm>
            <a:prstGeom prst="rect">
              <a:avLst/>
            </a:prstGeom>
            <a:ln>
              <a:solidFill>
                <a:srgbClr val="FF3300"/>
              </a:solidFill>
            </a:ln>
            <a:effectLst>
              <a:outerShdw blurRad="266700" dist="50800" dir="5400000" algn="ctr" rotWithShape="0">
                <a:srgbClr val="000000">
                  <a:alpha val="43137"/>
                </a:srgbClr>
              </a:outerShdw>
            </a:effectLst>
          </p:spPr>
        </p:pic>
        <p:sp>
          <p:nvSpPr>
            <p:cNvPr id="2" name="Rectangle 1">
              <a:extLst>
                <a:ext uri="{FF2B5EF4-FFF2-40B4-BE49-F238E27FC236}">
                  <a16:creationId xmlns:a16="http://schemas.microsoft.com/office/drawing/2014/main" id="{1AE88A19-B4C4-4B28-908D-7A8D5A293746}"/>
                </a:ext>
              </a:extLst>
            </p:cNvPr>
            <p:cNvSpPr/>
            <p:nvPr/>
          </p:nvSpPr>
          <p:spPr>
            <a:xfrm>
              <a:off x="2516696" y="2118580"/>
              <a:ext cx="283993" cy="2680492"/>
            </a:xfrm>
            <a:prstGeom prst="rect">
              <a:avLst/>
            </a:prstGeom>
            <a:pattFill prst="wdDn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grpSp>
      <p:pic>
        <p:nvPicPr>
          <p:cNvPr id="14" name="Picture 13">
            <a:extLst>
              <a:ext uri="{FF2B5EF4-FFF2-40B4-BE49-F238E27FC236}">
                <a16:creationId xmlns:a16="http://schemas.microsoft.com/office/drawing/2014/main" id="{A5ED3983-0E6C-4823-86CF-D97105A903FF}"/>
              </a:ext>
            </a:extLst>
          </p:cNvPr>
          <p:cNvPicPr>
            <a:picLocks noChangeAspect="1"/>
          </p:cNvPicPr>
          <p:nvPr/>
        </p:nvPicPr>
        <p:blipFill>
          <a:blip r:embed="rId4"/>
          <a:stretch>
            <a:fillRect/>
          </a:stretch>
        </p:blipFill>
        <p:spPr>
          <a:xfrm>
            <a:off x="1158206" y="4276902"/>
            <a:ext cx="2452647" cy="1792999"/>
          </a:xfrm>
          <a:prstGeom prst="rect">
            <a:avLst/>
          </a:prstGeom>
          <a:ln>
            <a:solidFill>
              <a:srgbClr val="FF3300"/>
            </a:solidFill>
          </a:ln>
          <a:effectLst>
            <a:outerShdw blurRad="266700" dist="50800" dir="5400000" algn="ctr" rotWithShape="0">
              <a:srgbClr val="000000">
                <a:alpha val="43137"/>
              </a:srgbClr>
            </a:outerShdw>
          </a:effectLst>
        </p:spPr>
      </p:pic>
      <p:pic>
        <p:nvPicPr>
          <p:cNvPr id="13" name="Picture 12">
            <a:extLst>
              <a:ext uri="{FF2B5EF4-FFF2-40B4-BE49-F238E27FC236}">
                <a16:creationId xmlns:a16="http://schemas.microsoft.com/office/drawing/2014/main" id="{12F70D2A-0C4C-4C84-803F-E279FC66C348}"/>
              </a:ext>
            </a:extLst>
          </p:cNvPr>
          <p:cNvPicPr>
            <a:picLocks noChangeAspect="1"/>
          </p:cNvPicPr>
          <p:nvPr/>
        </p:nvPicPr>
        <p:blipFill>
          <a:blip r:embed="rId5"/>
          <a:stretch>
            <a:fillRect/>
          </a:stretch>
        </p:blipFill>
        <p:spPr>
          <a:xfrm>
            <a:off x="4818215" y="3197654"/>
            <a:ext cx="6089716" cy="2910368"/>
          </a:xfrm>
          <a:prstGeom prst="rect">
            <a:avLst/>
          </a:prstGeom>
          <a:ln>
            <a:solidFill>
              <a:srgbClr val="FF3300"/>
            </a:solidFill>
          </a:ln>
          <a:effectLst>
            <a:outerShdw blurRad="266700" dist="50800" dir="5400000" algn="ctr" rotWithShape="0">
              <a:srgbClr val="000000">
                <a:alpha val="43137"/>
              </a:srgbClr>
            </a:outerShdw>
          </a:effectLst>
        </p:spPr>
      </p:pic>
    </p:spTree>
    <p:extLst>
      <p:ext uri="{BB962C8B-B14F-4D97-AF65-F5344CB8AC3E}">
        <p14:creationId xmlns:p14="http://schemas.microsoft.com/office/powerpoint/2010/main" val="99026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910737" y="2006338"/>
            <a:ext cx="10939908" cy="3477875"/>
          </a:xfrm>
          <a:prstGeom prst="rect">
            <a:avLst/>
          </a:prstGeom>
          <a:noFill/>
        </p:spPr>
        <p:txBody>
          <a:bodyPr wrap="square" rtlCol="0">
            <a:spAutoFit/>
          </a:bodyPr>
          <a:lstStyle/>
          <a:p>
            <a:r>
              <a:rPr lang="en-US" sz="2000" b="1" dirty="0">
                <a:solidFill>
                  <a:srgbClr val="C00000"/>
                </a:solidFill>
              </a:rPr>
              <a:t>GDF Members will effectively ‘own’ the Garage Doors category in reserved market service areas</a:t>
            </a:r>
          </a:p>
          <a:p>
            <a:pPr marL="380981" indent="-380981">
              <a:buFont typeface="Arial" panose="020B0604020202020204" pitchFamily="34" charset="0"/>
              <a:buChar char="•"/>
            </a:pPr>
            <a:r>
              <a:rPr lang="en-US" sz="2000" dirty="0">
                <a:solidFill>
                  <a:schemeClr val="tx1">
                    <a:lumMod val="65000"/>
                    <a:lumOff val="35000"/>
                  </a:schemeClr>
                </a:solidFill>
              </a:rPr>
              <a:t>Category Keywords included:</a:t>
            </a:r>
          </a:p>
          <a:p>
            <a:pPr marL="838181" lvl="1" indent="-380981">
              <a:buFont typeface="Arial" panose="020B0604020202020204" pitchFamily="34" charset="0"/>
              <a:buChar char="•"/>
            </a:pPr>
            <a:r>
              <a:rPr lang="en-US" sz="2000" dirty="0">
                <a:solidFill>
                  <a:schemeClr val="tx1">
                    <a:lumMod val="65000"/>
                    <a:lumOff val="35000"/>
                  </a:schemeClr>
                </a:solidFill>
              </a:rPr>
              <a:t>Garage Doors</a:t>
            </a:r>
          </a:p>
          <a:p>
            <a:pPr marL="838181" lvl="1" indent="-380981">
              <a:buFont typeface="Arial" panose="020B0604020202020204" pitchFamily="34" charset="0"/>
              <a:buChar char="•"/>
            </a:pPr>
            <a:r>
              <a:rPr lang="en-US" sz="2000" dirty="0">
                <a:solidFill>
                  <a:schemeClr val="tx1">
                    <a:lumMod val="65000"/>
                    <a:lumOff val="35000"/>
                  </a:schemeClr>
                </a:solidFill>
              </a:rPr>
              <a:t>Garage Door Installation</a:t>
            </a:r>
          </a:p>
          <a:p>
            <a:pPr marL="838181" lvl="1" indent="-380981">
              <a:buFont typeface="Arial" panose="020B0604020202020204" pitchFamily="34" charset="0"/>
              <a:buChar char="•"/>
            </a:pPr>
            <a:r>
              <a:rPr lang="en-US" sz="2000" dirty="0">
                <a:solidFill>
                  <a:schemeClr val="tx1">
                    <a:lumMod val="65000"/>
                    <a:lumOff val="35000"/>
                  </a:schemeClr>
                </a:solidFill>
              </a:rPr>
              <a:t>Overhead Doors</a:t>
            </a:r>
          </a:p>
          <a:p>
            <a:pPr marL="838181" lvl="1" indent="-380981">
              <a:buFont typeface="Arial" panose="020B0604020202020204" pitchFamily="34" charset="0"/>
              <a:buChar char="•"/>
            </a:pPr>
            <a:r>
              <a:rPr lang="en-US" sz="2000" dirty="0">
                <a:solidFill>
                  <a:schemeClr val="tx1">
                    <a:lumMod val="65000"/>
                    <a:lumOff val="35000"/>
                  </a:schemeClr>
                </a:solidFill>
              </a:rPr>
              <a:t>Garage Door Freedom</a:t>
            </a:r>
          </a:p>
          <a:p>
            <a:pPr marL="838181" lvl="1" indent="-380981">
              <a:buFont typeface="Arial" panose="020B0604020202020204" pitchFamily="34" charset="0"/>
              <a:buChar char="•"/>
            </a:pPr>
            <a:r>
              <a:rPr lang="en-US" sz="2000" dirty="0">
                <a:solidFill>
                  <a:schemeClr val="tx1">
                    <a:lumMod val="65000"/>
                    <a:lumOff val="35000"/>
                  </a:schemeClr>
                </a:solidFill>
              </a:rPr>
              <a:t>Garage Door Freedom Group</a:t>
            </a:r>
          </a:p>
          <a:p>
            <a:pPr marL="838181" lvl="1" indent="-380981">
              <a:buFont typeface="Arial" panose="020B0604020202020204" pitchFamily="34" charset="0"/>
              <a:buChar char="•"/>
            </a:pPr>
            <a:endParaRPr lang="en-US" sz="2000" dirty="0">
              <a:solidFill>
                <a:schemeClr val="tx1">
                  <a:lumMod val="65000"/>
                  <a:lumOff val="35000"/>
                </a:schemeClr>
              </a:solidFill>
            </a:endParaRPr>
          </a:p>
          <a:p>
            <a:pPr marL="380981" indent="-380981">
              <a:buFont typeface="Arial" panose="020B0604020202020204" pitchFamily="34" charset="0"/>
              <a:buChar char="•"/>
            </a:pPr>
            <a:r>
              <a:rPr lang="en-US" sz="2000" dirty="0">
                <a:solidFill>
                  <a:schemeClr val="tx1">
                    <a:lumMod val="65000"/>
                    <a:lumOff val="35000"/>
                  </a:schemeClr>
                </a:solidFill>
              </a:rPr>
              <a:t>Brand Name Keywords also available</a:t>
            </a:r>
          </a:p>
          <a:p>
            <a:pPr marL="838181" lvl="1" indent="-380981">
              <a:buFont typeface="Arial" panose="020B0604020202020204" pitchFamily="34" charset="0"/>
              <a:buChar char="•"/>
            </a:pPr>
            <a:r>
              <a:rPr lang="en-US" sz="2000" dirty="0">
                <a:solidFill>
                  <a:schemeClr val="tx1">
                    <a:lumMod val="65000"/>
                    <a:lumOff val="35000"/>
                  </a:schemeClr>
                </a:solidFill>
              </a:rPr>
              <a:t>Company Name (e.g., Alpha Garage Doors)</a:t>
            </a:r>
          </a:p>
          <a:p>
            <a:pPr marL="838181" lvl="1" indent="-380981">
              <a:buFont typeface="Arial" panose="020B0604020202020204" pitchFamily="34" charset="0"/>
              <a:buChar char="•"/>
            </a:pPr>
            <a:endParaRPr lang="en-US" sz="2000" dirty="0">
              <a:solidFill>
                <a:schemeClr val="tx1">
                  <a:lumMod val="65000"/>
                  <a:lumOff val="35000"/>
                </a:schemeClr>
              </a:solidFill>
            </a:endParaRP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10737" y="1041377"/>
            <a:ext cx="10058400" cy="570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Category and Brand Keywords</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16</a:t>
            </a:fld>
            <a:endParaRPr lang="en-US" dirty="0"/>
          </a:p>
        </p:txBody>
      </p:sp>
    </p:spTree>
    <p:extLst>
      <p:ext uri="{BB962C8B-B14F-4D97-AF65-F5344CB8AC3E}">
        <p14:creationId xmlns:p14="http://schemas.microsoft.com/office/powerpoint/2010/main" val="21406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766011" y="2215637"/>
            <a:ext cx="10939908" cy="3108543"/>
          </a:xfrm>
          <a:prstGeom prst="rect">
            <a:avLst/>
          </a:prstGeom>
          <a:noFill/>
        </p:spPr>
        <p:txBody>
          <a:bodyPr wrap="square" rtlCol="0">
            <a:spAutoFit/>
          </a:bodyPr>
          <a:lstStyle/>
          <a:p>
            <a:r>
              <a:rPr lang="en-US" sz="2000" b="1" dirty="0">
                <a:solidFill>
                  <a:srgbClr val="C00000"/>
                </a:solidFill>
              </a:rPr>
              <a:t>GDF Members receive a 10 percent discount off standard pricing below</a:t>
            </a:r>
          </a:p>
          <a:p>
            <a:pPr marL="380981" indent="-380981">
              <a:buFont typeface="Arial" panose="020B0604020202020204" pitchFamily="34" charset="0"/>
              <a:buChar char="•"/>
            </a:pPr>
            <a:endParaRPr lang="en-US" sz="2000" dirty="0">
              <a:solidFill>
                <a:schemeClr val="tx1">
                  <a:lumMod val="65000"/>
                  <a:lumOff val="35000"/>
                </a:schemeClr>
              </a:solidFill>
            </a:endParaRPr>
          </a:p>
          <a:p>
            <a:pPr marL="380981" indent="-380981">
              <a:buFont typeface="Arial" panose="020B0604020202020204" pitchFamily="34" charset="0"/>
              <a:buChar char="•"/>
            </a:pPr>
            <a:r>
              <a:rPr lang="en-US" sz="2000" dirty="0">
                <a:solidFill>
                  <a:schemeClr val="tx1">
                    <a:lumMod val="65000"/>
                    <a:lumOff val="35000"/>
                  </a:schemeClr>
                </a:solidFill>
              </a:rPr>
              <a:t>Cancel anytime without penalty</a:t>
            </a:r>
          </a:p>
          <a:p>
            <a:pPr marL="380981" indent="-380981">
              <a:buFont typeface="Arial" panose="020B0604020202020204" pitchFamily="34" charset="0"/>
              <a:buChar char="•"/>
            </a:pPr>
            <a:r>
              <a:rPr lang="en-US" sz="2000" dirty="0">
                <a:solidFill>
                  <a:schemeClr val="tx1">
                    <a:lumMod val="65000"/>
                    <a:lumOff val="35000"/>
                  </a:schemeClr>
                </a:solidFill>
              </a:rPr>
              <a:t>Annual agreement billed every 6 months</a:t>
            </a:r>
          </a:p>
          <a:p>
            <a:pPr marL="380981" indent="-380981">
              <a:buFont typeface="Arial" panose="020B0604020202020204" pitchFamily="34" charset="0"/>
              <a:buChar char="•"/>
            </a:pPr>
            <a:r>
              <a:rPr lang="en-US" sz="2000" dirty="0">
                <a:solidFill>
                  <a:schemeClr val="tx1">
                    <a:lumMod val="65000"/>
                    <a:lumOff val="35000"/>
                  </a:schemeClr>
                </a:solidFill>
              </a:rPr>
              <a:t>$5 per county with a $100 monthly minimum per service area</a:t>
            </a:r>
          </a:p>
          <a:p>
            <a:pPr algn="l" rtl="0" fontAlgn="base"/>
            <a:endParaRPr lang="en-US" sz="2000" b="0" i="0" dirty="0">
              <a:solidFill>
                <a:srgbClr val="000000"/>
              </a:solidFill>
              <a:effectLst/>
              <a:latin typeface="Arial" panose="020B0604020202020204" pitchFamily="34" charset="0"/>
            </a:endParaRPr>
          </a:p>
          <a:p>
            <a:pPr algn="l" rtl="0" fontAlgn="base"/>
            <a:endParaRPr lang="en-US" sz="1800" b="0" i="0" u="none" strike="noStrike" dirty="0">
              <a:solidFill>
                <a:srgbClr val="000000"/>
              </a:solidFill>
              <a:effectLst/>
              <a:latin typeface="Helvetica" panose="020B0604020202020204" pitchFamily="34" charset="0"/>
            </a:endParaRPr>
          </a:p>
          <a:p>
            <a:pPr algn="l" rtl="0" fontAlgn="base"/>
            <a:r>
              <a:rPr lang="en-US" sz="1800" b="0" i="0" u="none" strike="noStrike" dirty="0">
                <a:solidFill>
                  <a:srgbClr val="FF0000"/>
                </a:solidFill>
                <a:effectLst/>
                <a:latin typeface="Helvetica" panose="020B0604020202020204" pitchFamily="34" charset="0"/>
              </a:rPr>
              <a:t>*No set-up costs or cost per lead</a:t>
            </a:r>
            <a:r>
              <a:rPr lang="en-US" sz="1800" b="0" i="0" dirty="0">
                <a:solidFill>
                  <a:srgbClr val="FF0000"/>
                </a:solidFill>
                <a:effectLst/>
                <a:latin typeface="Helvetica" panose="020B0604020202020204" pitchFamily="34" charset="0"/>
              </a:rPr>
              <a:t>​</a:t>
            </a:r>
            <a:endParaRPr lang="en-US" sz="2000" b="0" i="0" dirty="0">
              <a:solidFill>
                <a:srgbClr val="FF0000"/>
              </a:solidFill>
              <a:effectLst/>
              <a:latin typeface="Segoe UI" panose="020B0502040204020203" pitchFamily="34" charset="0"/>
            </a:endParaRPr>
          </a:p>
          <a:p>
            <a:pPr marL="380981" indent="-380981">
              <a:buFont typeface="Arial" panose="020B0604020202020204" pitchFamily="34" charset="0"/>
              <a:buChar char="•"/>
            </a:pPr>
            <a:endParaRPr lang="en-US" sz="2000" dirty="0">
              <a:solidFill>
                <a:schemeClr val="tx1">
                  <a:lumMod val="65000"/>
                  <a:lumOff val="35000"/>
                </a:schemeClr>
              </a:solidFill>
            </a:endParaRPr>
          </a:p>
          <a:p>
            <a:pPr marL="838181" lvl="1" indent="-380981">
              <a:buFont typeface="Arial" panose="020B0604020202020204" pitchFamily="34" charset="0"/>
              <a:buChar char="•"/>
            </a:pPr>
            <a:endParaRPr lang="en-US" sz="2000" dirty="0">
              <a:solidFill>
                <a:schemeClr val="tx1">
                  <a:lumMod val="65000"/>
                  <a:lumOff val="35000"/>
                </a:schemeClr>
              </a:solidFill>
            </a:endParaRP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10737" y="1041377"/>
            <a:ext cx="10058400" cy="570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Special GDF Pricing</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17</a:t>
            </a:fld>
            <a:endParaRPr lang="en-US" dirty="0"/>
          </a:p>
        </p:txBody>
      </p:sp>
    </p:spTree>
    <p:extLst>
      <p:ext uri="{BB962C8B-B14F-4D97-AF65-F5344CB8AC3E}">
        <p14:creationId xmlns:p14="http://schemas.microsoft.com/office/powerpoint/2010/main" val="71105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910737" y="2006338"/>
            <a:ext cx="10939908" cy="3785652"/>
          </a:xfrm>
          <a:prstGeom prst="rect">
            <a:avLst/>
          </a:prstGeom>
          <a:noFill/>
        </p:spPr>
        <p:txBody>
          <a:bodyPr wrap="square" rtlCol="0">
            <a:spAutoFit/>
          </a:bodyPr>
          <a:lstStyle/>
          <a:p>
            <a:r>
              <a:rPr lang="en-US" sz="2000" b="1" dirty="0">
                <a:solidFill>
                  <a:srgbClr val="C00000"/>
                </a:solidFill>
              </a:rPr>
              <a:t>You have a LOT of competition in the Home Services world!</a:t>
            </a:r>
          </a:p>
          <a:p>
            <a:pPr marL="380981" indent="-380981">
              <a:buFont typeface="Arial" panose="020B0604020202020204" pitchFamily="34" charset="0"/>
              <a:buChar char="•"/>
            </a:pPr>
            <a:r>
              <a:rPr lang="en-US" sz="2000" dirty="0">
                <a:solidFill>
                  <a:schemeClr val="tx1">
                    <a:lumMod val="65000"/>
                    <a:lumOff val="35000"/>
                  </a:schemeClr>
                </a:solidFill>
              </a:rPr>
              <a:t>Every incremental new customer is important</a:t>
            </a:r>
          </a:p>
          <a:p>
            <a:pPr marL="380981" indent="-380981">
              <a:buFont typeface="Arial" panose="020B0604020202020204" pitchFamily="34" charset="0"/>
              <a:buChar char="•"/>
            </a:pPr>
            <a:r>
              <a:rPr lang="en-US" sz="2000" dirty="0">
                <a:solidFill>
                  <a:schemeClr val="tx1">
                    <a:lumMod val="65000"/>
                    <a:lumOff val="35000"/>
                  </a:schemeClr>
                </a:solidFill>
              </a:rPr>
              <a:t>You’re probably already dominating with your digital strategy, but there are more leads to get</a:t>
            </a:r>
          </a:p>
          <a:p>
            <a:pPr marL="380981" indent="-380981">
              <a:buFont typeface="Arial" panose="020B0604020202020204" pitchFamily="34" charset="0"/>
              <a:buChar char="•"/>
            </a:pPr>
            <a:r>
              <a:rPr lang="en-US" sz="2000" dirty="0">
                <a:solidFill>
                  <a:schemeClr val="tx1">
                    <a:lumMod val="65000"/>
                    <a:lumOff val="35000"/>
                  </a:schemeClr>
                </a:solidFill>
              </a:rPr>
              <a:t>Today’s homeowners are always on the go, which is an opportunity to capture their interest beyond Google search</a:t>
            </a:r>
          </a:p>
          <a:p>
            <a:pPr marL="838181" lvl="1" indent="-380981">
              <a:buFont typeface="Arial" panose="020B0604020202020204" pitchFamily="34" charset="0"/>
              <a:buChar char="•"/>
            </a:pPr>
            <a:r>
              <a:rPr lang="en-US" sz="2000" dirty="0">
                <a:solidFill>
                  <a:schemeClr val="tx1">
                    <a:lumMod val="65000"/>
                    <a:lumOff val="35000"/>
                  </a:schemeClr>
                </a:solidFill>
              </a:rPr>
              <a:t>Audio advertising (radio, podcast, and streaming) is an excellent way to expose your brand to a very broad audience of homeowners, many of whom need garage door services</a:t>
            </a:r>
          </a:p>
          <a:p>
            <a:pPr marL="838181" lvl="1" indent="-380981">
              <a:buFont typeface="Arial" panose="020B0604020202020204" pitchFamily="34" charset="0"/>
              <a:buChar char="•"/>
            </a:pPr>
            <a:r>
              <a:rPr lang="en-US" sz="2000" dirty="0">
                <a:solidFill>
                  <a:schemeClr val="tx1">
                    <a:lumMod val="65000"/>
                    <a:lumOff val="35000"/>
                  </a:schemeClr>
                </a:solidFill>
              </a:rPr>
              <a:t>While on the move, homeowners drive by your service vans, see their neighbors getting new doors, etc.</a:t>
            </a:r>
          </a:p>
          <a:p>
            <a:pPr marL="838181" lvl="1" indent="-380981">
              <a:buFont typeface="Arial" panose="020B0604020202020204" pitchFamily="34" charset="0"/>
              <a:buChar char="•"/>
            </a:pPr>
            <a:r>
              <a:rPr lang="en-US" sz="2000" dirty="0">
                <a:solidFill>
                  <a:schemeClr val="tx1">
                    <a:lumMod val="65000"/>
                    <a:lumOff val="35000"/>
                  </a:schemeClr>
                </a:solidFill>
              </a:rPr>
              <a:t>Truck wraps, yard signs, and other signage are good ways to attract the attention of on-the-go homeowners</a:t>
            </a:r>
          </a:p>
          <a:p>
            <a:r>
              <a:rPr lang="en-US" sz="2000" b="1" i="1" dirty="0">
                <a:solidFill>
                  <a:srgbClr val="FF0000"/>
                </a:solidFill>
              </a:rPr>
              <a:t>Would you spend ~$3 per day to capture net new leads beyond your current marketing methods?</a:t>
            </a: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10737" y="1041377"/>
            <a:ext cx="10058400" cy="570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That’s cool, but why is it relevant to me?</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18</a:t>
            </a:fld>
            <a:endParaRPr lang="en-US" dirty="0"/>
          </a:p>
        </p:txBody>
      </p:sp>
      <p:sp>
        <p:nvSpPr>
          <p:cNvPr id="3" name="TextBox 2">
            <a:extLst>
              <a:ext uri="{FF2B5EF4-FFF2-40B4-BE49-F238E27FC236}">
                <a16:creationId xmlns:a16="http://schemas.microsoft.com/office/drawing/2014/main" id="{FDB086B7-2238-D048-968E-ECA38682D839}"/>
              </a:ext>
            </a:extLst>
          </p:cNvPr>
          <p:cNvSpPr txBox="1"/>
          <p:nvPr/>
        </p:nvSpPr>
        <p:spPr>
          <a:xfrm>
            <a:off x="3584489" y="5756556"/>
            <a:ext cx="6094902" cy="369332"/>
          </a:xfrm>
          <a:prstGeom prst="rect">
            <a:avLst/>
          </a:prstGeom>
          <a:noFill/>
        </p:spPr>
        <p:txBody>
          <a:bodyPr wrap="square">
            <a:spAutoFit/>
          </a:bodyPr>
          <a:lstStyle/>
          <a:p>
            <a:pPr lvl="1"/>
            <a:r>
              <a:rPr lang="en-US" sz="1800" dirty="0">
                <a:solidFill>
                  <a:schemeClr val="tx1">
                    <a:lumMod val="65000"/>
                    <a:lumOff val="35000"/>
                  </a:schemeClr>
                </a:solidFill>
                <a:hlinkClick r:id="rId3"/>
              </a:rPr>
              <a:t>#250 Home Services Video</a:t>
            </a:r>
            <a:endParaRPr lang="en-US" sz="1800" dirty="0">
              <a:solidFill>
                <a:schemeClr val="tx1">
                  <a:lumMod val="65000"/>
                  <a:lumOff val="35000"/>
                </a:schemeClr>
              </a:solidFill>
            </a:endParaRPr>
          </a:p>
        </p:txBody>
      </p:sp>
    </p:spTree>
    <p:extLst>
      <p:ext uri="{BB962C8B-B14F-4D97-AF65-F5344CB8AC3E}">
        <p14:creationId xmlns:p14="http://schemas.microsoft.com/office/powerpoint/2010/main" val="380186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910737" y="2006338"/>
            <a:ext cx="10939908" cy="1938992"/>
          </a:xfrm>
          <a:prstGeom prst="rect">
            <a:avLst/>
          </a:prstGeom>
          <a:noFill/>
        </p:spPr>
        <p:txBody>
          <a:bodyPr wrap="square" rtlCol="0">
            <a:spAutoFit/>
          </a:bodyPr>
          <a:lstStyle/>
          <a:p>
            <a:r>
              <a:rPr lang="en-US" sz="2000" b="1" dirty="0">
                <a:solidFill>
                  <a:srgbClr val="C00000"/>
                </a:solidFill>
              </a:rPr>
              <a:t>GDF Members can secure their respective market service areas on a first come, first served basis</a:t>
            </a:r>
          </a:p>
          <a:p>
            <a:pPr marL="380981" indent="-380981">
              <a:buFont typeface="Arial" panose="020B0604020202020204" pitchFamily="34" charset="0"/>
              <a:buChar char="•"/>
            </a:pPr>
            <a:endParaRPr lang="en-US" sz="2000" dirty="0">
              <a:solidFill>
                <a:schemeClr val="tx1">
                  <a:lumMod val="65000"/>
                  <a:lumOff val="35000"/>
                </a:schemeClr>
              </a:solidFill>
            </a:endParaRPr>
          </a:p>
          <a:p>
            <a:pPr marL="380981" indent="-380981">
              <a:buFont typeface="Arial" panose="020B0604020202020204" pitchFamily="34" charset="0"/>
              <a:buChar char="•"/>
            </a:pPr>
            <a:r>
              <a:rPr lang="en-US" sz="2000" dirty="0">
                <a:solidFill>
                  <a:schemeClr val="tx1">
                    <a:lumMod val="65000"/>
                    <a:lumOff val="35000"/>
                  </a:schemeClr>
                </a:solidFill>
              </a:rPr>
              <a:t>Send email to </a:t>
            </a:r>
            <a:r>
              <a:rPr lang="en-US" sz="2000" dirty="0">
                <a:solidFill>
                  <a:schemeClr val="tx1">
                    <a:lumMod val="65000"/>
                    <a:lumOff val="35000"/>
                  </a:schemeClr>
                </a:solidFill>
                <a:hlinkClick r:id="rId2"/>
              </a:rPr>
              <a:t>support@pound250.com</a:t>
            </a:r>
            <a:r>
              <a:rPr lang="en-US" sz="2000" dirty="0">
                <a:solidFill>
                  <a:schemeClr val="tx1">
                    <a:lumMod val="65000"/>
                    <a:lumOff val="35000"/>
                  </a:schemeClr>
                </a:solidFill>
              </a:rPr>
              <a:t> with a list of counties in the market service area</a:t>
            </a:r>
          </a:p>
          <a:p>
            <a:pPr marL="380981" indent="-380981">
              <a:buFont typeface="Arial" panose="020B0604020202020204" pitchFamily="34" charset="0"/>
              <a:buChar char="•"/>
            </a:pPr>
            <a:r>
              <a:rPr lang="en-US" sz="2000" dirty="0">
                <a:solidFill>
                  <a:schemeClr val="tx1">
                    <a:lumMod val="65000"/>
                    <a:lumOff val="35000"/>
                  </a:schemeClr>
                </a:solidFill>
              </a:rPr>
              <a:t>You will receive a price quote and simple agreement to sign</a:t>
            </a:r>
          </a:p>
          <a:p>
            <a:pPr marL="380981" indent="-380981">
              <a:buFont typeface="Arial" panose="020B0604020202020204" pitchFamily="34" charset="0"/>
              <a:buChar char="•"/>
            </a:pPr>
            <a:r>
              <a:rPr lang="en-US" sz="2000" dirty="0">
                <a:solidFill>
                  <a:schemeClr val="tx1">
                    <a:lumMod val="65000"/>
                    <a:lumOff val="35000"/>
                  </a:schemeClr>
                </a:solidFill>
              </a:rPr>
              <a:t>Your market service area will be activated and ready within 24 hours</a:t>
            </a:r>
          </a:p>
          <a:p>
            <a:pPr marL="838181" lvl="1" indent="-380981">
              <a:buFont typeface="Arial" panose="020B0604020202020204" pitchFamily="34" charset="0"/>
              <a:buChar char="•"/>
            </a:pPr>
            <a:endParaRPr lang="en-US" sz="2000" dirty="0">
              <a:solidFill>
                <a:schemeClr val="tx1">
                  <a:lumMod val="65000"/>
                  <a:lumOff val="35000"/>
                </a:schemeClr>
              </a:solidFill>
            </a:endParaRP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10737" y="1041377"/>
            <a:ext cx="10058400" cy="570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Simple </a:t>
            </a:r>
            <a:r>
              <a:rPr lang="en-US" sz="2800">
                <a:solidFill>
                  <a:schemeClr val="tx1">
                    <a:lumMod val="65000"/>
                    <a:lumOff val="35000"/>
                  </a:schemeClr>
                </a:solidFill>
                <a:latin typeface="+mn-lt"/>
              </a:rPr>
              <a:t>Signup Process</a:t>
            </a:r>
            <a:endParaRPr lang="en-US" sz="2800" dirty="0">
              <a:solidFill>
                <a:schemeClr val="tx1">
                  <a:lumMod val="65000"/>
                  <a:lumOff val="35000"/>
                </a:schemeClr>
              </a:solidFill>
              <a:latin typeface="+mn-lt"/>
            </a:endParaRP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19</a:t>
            </a:fld>
            <a:endParaRPr lang="en-US" dirty="0"/>
          </a:p>
        </p:txBody>
      </p:sp>
    </p:spTree>
    <p:extLst>
      <p:ext uri="{BB962C8B-B14F-4D97-AF65-F5344CB8AC3E}">
        <p14:creationId xmlns:p14="http://schemas.microsoft.com/office/powerpoint/2010/main" val="29496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15789C-FCA8-4316-AEC8-84233F7EA0D5}"/>
              </a:ext>
            </a:extLst>
          </p:cNvPr>
          <p:cNvSpPr txBox="1"/>
          <p:nvPr/>
        </p:nvSpPr>
        <p:spPr>
          <a:xfrm>
            <a:off x="910737" y="2006338"/>
            <a:ext cx="10939908" cy="2246769"/>
          </a:xfrm>
          <a:prstGeom prst="rect">
            <a:avLst/>
          </a:prstGeom>
          <a:noFill/>
        </p:spPr>
        <p:txBody>
          <a:bodyPr wrap="square" rtlCol="0">
            <a:spAutoFit/>
          </a:bodyPr>
          <a:lstStyle/>
          <a:p>
            <a:r>
              <a:rPr lang="en-US" sz="2000" b="1" dirty="0">
                <a:solidFill>
                  <a:srgbClr val="C00000"/>
                </a:solidFill>
              </a:rPr>
              <a:t>What should you expect to get out of this discussion?</a:t>
            </a:r>
          </a:p>
          <a:p>
            <a:pPr marL="380981" indent="-380981">
              <a:buFont typeface="Arial" panose="020B0604020202020204" pitchFamily="34" charset="0"/>
              <a:buChar char="•"/>
            </a:pPr>
            <a:r>
              <a:rPr lang="en-US" sz="2000" dirty="0">
                <a:solidFill>
                  <a:schemeClr val="tx1">
                    <a:lumMod val="65000"/>
                    <a:lumOff val="35000"/>
                  </a:schemeClr>
                </a:solidFill>
              </a:rPr>
              <a:t>What is #250 and what challenges does it help to address for my business?</a:t>
            </a:r>
          </a:p>
          <a:p>
            <a:pPr marL="380981" indent="-380981">
              <a:buFont typeface="Arial" panose="020B0604020202020204" pitchFamily="34" charset="0"/>
              <a:buChar char="•"/>
            </a:pPr>
            <a:r>
              <a:rPr lang="en-US" sz="2000" dirty="0">
                <a:solidFill>
                  <a:schemeClr val="tx1">
                    <a:lumMod val="65000"/>
                    <a:lumOff val="35000"/>
                  </a:schemeClr>
                </a:solidFill>
              </a:rPr>
              <a:t>Is it affordable?</a:t>
            </a:r>
          </a:p>
          <a:p>
            <a:pPr marL="380981" indent="-380981">
              <a:buFont typeface="Arial" panose="020B0604020202020204" pitchFamily="34" charset="0"/>
              <a:buChar char="•"/>
            </a:pPr>
            <a:r>
              <a:rPr lang="en-US" sz="2000" dirty="0">
                <a:solidFill>
                  <a:schemeClr val="tx1">
                    <a:lumMod val="65000"/>
                    <a:lumOff val="35000"/>
                  </a:schemeClr>
                </a:solidFill>
              </a:rPr>
              <a:t>Is there a proven track record and how would it fit into my overall marketing strategy?</a:t>
            </a:r>
          </a:p>
          <a:p>
            <a:pPr marL="380981" indent="-380981">
              <a:buFont typeface="Arial" panose="020B0604020202020204" pitchFamily="34" charset="0"/>
              <a:buChar char="•"/>
            </a:pPr>
            <a:r>
              <a:rPr lang="en-US" sz="2000" dirty="0">
                <a:solidFill>
                  <a:schemeClr val="tx1">
                    <a:lumMod val="65000"/>
                    <a:lumOff val="35000"/>
                  </a:schemeClr>
                </a:solidFill>
              </a:rPr>
              <a:t>Are there examples where #250 has provided tangible benefit?</a:t>
            </a:r>
          </a:p>
          <a:p>
            <a:pPr marL="380981" indent="-380981">
              <a:buFont typeface="Arial" panose="020B0604020202020204" pitchFamily="34" charset="0"/>
              <a:buChar char="•"/>
            </a:pPr>
            <a:r>
              <a:rPr lang="en-US" sz="2000" dirty="0">
                <a:solidFill>
                  <a:schemeClr val="tx1">
                    <a:lumMod val="65000"/>
                    <a:lumOff val="35000"/>
                  </a:schemeClr>
                </a:solidFill>
              </a:rPr>
              <a:t>Is this applicable to my business?  If so, what is needed to get started?</a:t>
            </a:r>
          </a:p>
          <a:p>
            <a:pPr marL="380981" indent="-380981">
              <a:buFont typeface="Arial" panose="020B0604020202020204" pitchFamily="34" charset="0"/>
              <a:buChar char="•"/>
            </a:pPr>
            <a:endParaRPr lang="en-US" sz="2000" dirty="0">
              <a:solidFill>
                <a:schemeClr val="tx1">
                  <a:lumMod val="65000"/>
                  <a:lumOff val="35000"/>
                </a:schemeClr>
              </a:solidFill>
            </a:endParaRPr>
          </a:p>
        </p:txBody>
      </p:sp>
      <p:sp>
        <p:nvSpPr>
          <p:cNvPr id="9" name="Title 1">
            <a:extLst>
              <a:ext uri="{FF2B5EF4-FFF2-40B4-BE49-F238E27FC236}">
                <a16:creationId xmlns:a16="http://schemas.microsoft.com/office/drawing/2014/main" id="{C8189259-2836-4D88-A184-028C022A424F}"/>
              </a:ext>
            </a:extLst>
          </p:cNvPr>
          <p:cNvSpPr txBox="1">
            <a:spLocks/>
          </p:cNvSpPr>
          <p:nvPr/>
        </p:nvSpPr>
        <p:spPr>
          <a:xfrm>
            <a:off x="910737" y="1041377"/>
            <a:ext cx="10058400" cy="570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65000"/>
                    <a:lumOff val="35000"/>
                  </a:schemeClr>
                </a:solidFill>
                <a:latin typeface="+mn-lt"/>
              </a:rPr>
              <a:t>Questions to be answered</a:t>
            </a:r>
          </a:p>
        </p:txBody>
      </p:sp>
      <p:pic>
        <p:nvPicPr>
          <p:cNvPr id="3074" name="Picture 1">
            <a:extLst>
              <a:ext uri="{FF2B5EF4-FFF2-40B4-BE49-F238E27FC236}">
                <a16:creationId xmlns:a16="http://schemas.microsoft.com/office/drawing/2014/main" id="{2EA455C3-2E40-4446-9876-7220133A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B90F094E-9221-4954-B094-57BBA1A50F55}"/>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2</a:t>
            </a:fld>
            <a:endParaRPr lang="en-US" dirty="0"/>
          </a:p>
        </p:txBody>
      </p:sp>
    </p:spTree>
    <p:extLst>
      <p:ext uri="{BB962C8B-B14F-4D97-AF65-F5344CB8AC3E}">
        <p14:creationId xmlns:p14="http://schemas.microsoft.com/office/powerpoint/2010/main" val="2668780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636F81-0078-48EF-A892-5EB3AC4A05DF}"/>
              </a:ext>
            </a:extLst>
          </p:cNvPr>
          <p:cNvSpPr txBox="1">
            <a:spLocks/>
          </p:cNvSpPr>
          <p:nvPr/>
        </p:nvSpPr>
        <p:spPr>
          <a:xfrm>
            <a:off x="247135" y="401837"/>
            <a:ext cx="11541211" cy="671595"/>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solidFill>
                <a:srgbClr val="FF0000"/>
              </a:solidFill>
              <a:latin typeface="Univers 47 CondensedLight"/>
            </a:endParaRPr>
          </a:p>
        </p:txBody>
      </p:sp>
      <p:pic>
        <p:nvPicPr>
          <p:cNvPr id="4098" name="Picture 1">
            <a:extLst>
              <a:ext uri="{FF2B5EF4-FFF2-40B4-BE49-F238E27FC236}">
                <a16:creationId xmlns:a16="http://schemas.microsoft.com/office/drawing/2014/main" id="{412B5F69-EAAC-49E8-AFF5-BB690B127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018" y="332509"/>
            <a:ext cx="2197827" cy="50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048B9879-D46C-42F1-892F-9CB53DB47666}"/>
              </a:ext>
            </a:extLst>
          </p:cNvPr>
          <p:cNvSpPr>
            <a:spLocks noGrp="1"/>
          </p:cNvSpPr>
          <p:nvPr>
            <p:ph type="title"/>
          </p:nvPr>
        </p:nvSpPr>
        <p:spPr>
          <a:xfrm>
            <a:off x="1024089" y="49212"/>
            <a:ext cx="10058400" cy="1450757"/>
          </a:xfrm>
        </p:spPr>
        <p:txBody>
          <a:bodyPr>
            <a:normAutofit/>
          </a:bodyPr>
          <a:lstStyle/>
          <a:p>
            <a:r>
              <a:rPr lang="en-US" sz="4400" dirty="0">
                <a:latin typeface="+mn-lt"/>
              </a:rPr>
              <a:t>Q &amp; A</a:t>
            </a:r>
            <a:endParaRPr lang="en-US" sz="4400" dirty="0">
              <a:solidFill>
                <a:schemeClr val="tx1"/>
              </a:solidFill>
              <a:latin typeface="Univers 47 CondensedLight"/>
            </a:endParaRPr>
          </a:p>
        </p:txBody>
      </p:sp>
      <p:sp>
        <p:nvSpPr>
          <p:cNvPr id="16" name="Slide Number Placeholder 2">
            <a:extLst>
              <a:ext uri="{FF2B5EF4-FFF2-40B4-BE49-F238E27FC236}">
                <a16:creationId xmlns:a16="http://schemas.microsoft.com/office/drawing/2014/main" id="{085F6434-79A3-4BC5-BDB8-3421ACC6FF49}"/>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20</a:t>
            </a:fld>
            <a:endParaRPr lang="en-US" dirty="0"/>
          </a:p>
        </p:txBody>
      </p:sp>
      <p:pic>
        <p:nvPicPr>
          <p:cNvPr id="5" name="Picture 4">
            <a:extLst>
              <a:ext uri="{FF2B5EF4-FFF2-40B4-BE49-F238E27FC236}">
                <a16:creationId xmlns:a16="http://schemas.microsoft.com/office/drawing/2014/main" id="{28801500-3ACC-F367-F420-6BCABCE85FEB}"/>
              </a:ext>
            </a:extLst>
          </p:cNvPr>
          <p:cNvPicPr>
            <a:picLocks noChangeAspect="1"/>
          </p:cNvPicPr>
          <p:nvPr/>
        </p:nvPicPr>
        <p:blipFill>
          <a:blip r:embed="rId3"/>
          <a:stretch>
            <a:fillRect/>
          </a:stretch>
        </p:blipFill>
        <p:spPr>
          <a:xfrm>
            <a:off x="1428050" y="2572863"/>
            <a:ext cx="3627923" cy="2176753"/>
          </a:xfrm>
          <a:prstGeom prst="rect">
            <a:avLst/>
          </a:prstGeom>
          <a:effectLst>
            <a:outerShdw blurRad="190500" dist="50800" dir="5400000" algn="ctr" rotWithShape="0">
              <a:srgbClr val="000000">
                <a:alpha val="43137"/>
              </a:srgbClr>
            </a:outerShdw>
          </a:effectLst>
        </p:spPr>
      </p:pic>
      <p:pic>
        <p:nvPicPr>
          <p:cNvPr id="8" name="Picture 7">
            <a:extLst>
              <a:ext uri="{FF2B5EF4-FFF2-40B4-BE49-F238E27FC236}">
                <a16:creationId xmlns:a16="http://schemas.microsoft.com/office/drawing/2014/main" id="{E6D61789-FB91-358E-1E44-58008B44A59A}"/>
              </a:ext>
            </a:extLst>
          </p:cNvPr>
          <p:cNvPicPr>
            <a:picLocks noChangeAspect="1"/>
          </p:cNvPicPr>
          <p:nvPr/>
        </p:nvPicPr>
        <p:blipFill>
          <a:blip r:embed="rId4"/>
          <a:stretch>
            <a:fillRect/>
          </a:stretch>
        </p:blipFill>
        <p:spPr>
          <a:xfrm>
            <a:off x="5721289" y="2582804"/>
            <a:ext cx="3644182" cy="2166811"/>
          </a:xfrm>
          <a:prstGeom prst="rect">
            <a:avLst/>
          </a:prstGeom>
          <a:effectLst>
            <a:outerShdw blurRad="190500" dist="50800" dir="5400000" algn="ctr" rotWithShape="0">
              <a:srgbClr val="000000">
                <a:alpha val="43137"/>
              </a:srgbClr>
            </a:outerShdw>
          </a:effectLst>
        </p:spPr>
      </p:pic>
    </p:spTree>
    <p:extLst>
      <p:ext uri="{BB962C8B-B14F-4D97-AF65-F5344CB8AC3E}">
        <p14:creationId xmlns:p14="http://schemas.microsoft.com/office/powerpoint/2010/main" val="378686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AA68-A596-7E3B-B22A-1CB86F1C695E}"/>
              </a:ext>
            </a:extLst>
          </p:cNvPr>
          <p:cNvSpPr>
            <a:spLocks noGrp="1"/>
          </p:cNvSpPr>
          <p:nvPr>
            <p:ph type="title"/>
          </p:nvPr>
        </p:nvSpPr>
        <p:spPr/>
        <p:txBody>
          <a:bodyPr/>
          <a:lstStyle/>
          <a:p>
            <a:r>
              <a:rPr lang="en-US" dirty="0"/>
              <a:t>What is #250</a:t>
            </a:r>
          </a:p>
        </p:txBody>
      </p:sp>
      <p:sp>
        <p:nvSpPr>
          <p:cNvPr id="3" name="Text Placeholder 2">
            <a:extLst>
              <a:ext uri="{FF2B5EF4-FFF2-40B4-BE49-F238E27FC236}">
                <a16:creationId xmlns:a16="http://schemas.microsoft.com/office/drawing/2014/main" id="{A8522DDA-6E24-4839-F562-51CD9B36BDA9}"/>
              </a:ext>
            </a:extLst>
          </p:cNvPr>
          <p:cNvSpPr>
            <a:spLocks noGrp="1"/>
          </p:cNvSpPr>
          <p:nvPr>
            <p:ph type="body" idx="1"/>
          </p:nvPr>
        </p:nvSpPr>
        <p:spPr/>
        <p:txBody>
          <a:bodyPr/>
          <a:lstStyle/>
          <a:p>
            <a:r>
              <a:rPr lang="en-US" dirty="0"/>
              <a:t>And what could it do for my business?</a:t>
            </a:r>
          </a:p>
        </p:txBody>
      </p:sp>
      <p:sp>
        <p:nvSpPr>
          <p:cNvPr id="4" name="Slide Number Placeholder 3">
            <a:extLst>
              <a:ext uri="{FF2B5EF4-FFF2-40B4-BE49-F238E27FC236}">
                <a16:creationId xmlns:a16="http://schemas.microsoft.com/office/drawing/2014/main" id="{2096CD80-02D9-7E79-C077-D2D0EFDC4424}"/>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1024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5D979C0-AC6E-48F4-97FE-9C6635F35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978EF12-D334-499A-A1E0-638FED6A5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16835"/>
            <a:ext cx="5977937" cy="1666501"/>
          </a:xfrm>
        </p:spPr>
        <p:txBody>
          <a:bodyPr>
            <a:normAutofit/>
          </a:bodyPr>
          <a:lstStyle/>
          <a:p>
            <a:r>
              <a:rPr lang="en-US" sz="4000" dirty="0">
                <a:solidFill>
                  <a:srgbClr val="FFFFFF"/>
                </a:solidFill>
                <a:latin typeface="Univers 47 CondensedLight"/>
              </a:rPr>
              <a:t>What is #250?</a:t>
            </a:r>
          </a:p>
        </p:txBody>
      </p:sp>
      <p:sp>
        <p:nvSpPr>
          <p:cNvPr id="3" name="Content Placeholder 2"/>
          <p:cNvSpPr>
            <a:spLocks noGrp="1"/>
          </p:cNvSpPr>
          <p:nvPr>
            <p:ph idx="1"/>
          </p:nvPr>
        </p:nvSpPr>
        <p:spPr>
          <a:xfrm>
            <a:off x="1097279" y="2236304"/>
            <a:ext cx="5977938" cy="3652667"/>
          </a:xfrm>
        </p:spPr>
        <p:txBody>
          <a:bodyPr>
            <a:normAutofit/>
          </a:bodyPr>
          <a:lstStyle/>
          <a:p>
            <a:r>
              <a:rPr lang="en-US" sz="1800" dirty="0">
                <a:solidFill>
                  <a:srgbClr val="FFFFFF"/>
                </a:solidFill>
              </a:rPr>
              <a:t>A one-of-a-kind mobile speed dial that works </a:t>
            </a:r>
            <a:r>
              <a:rPr lang="en-US" sz="1800" i="1" dirty="0">
                <a:solidFill>
                  <a:srgbClr val="FFFFFF"/>
                </a:solidFill>
              </a:rPr>
              <a:t>right now </a:t>
            </a:r>
            <a:r>
              <a:rPr lang="en-US" sz="1800" dirty="0">
                <a:solidFill>
                  <a:srgbClr val="FFFFFF"/>
                </a:solidFill>
              </a:rPr>
              <a:t>on virtually all mobile phones in the US and Canada</a:t>
            </a:r>
          </a:p>
          <a:p>
            <a:pPr lvl="2">
              <a:buFont typeface="Arial" panose="020B0604020202020204" pitchFamily="34" charset="0"/>
              <a:buChar char="•"/>
            </a:pPr>
            <a:endParaRPr lang="en-US" sz="1800" dirty="0">
              <a:solidFill>
                <a:srgbClr val="FFFFFF"/>
              </a:solidFill>
            </a:endParaRPr>
          </a:p>
          <a:p>
            <a:pPr lvl="2">
              <a:buFont typeface="Arial" panose="020B0604020202020204" pitchFamily="34" charset="0"/>
              <a:buChar char="•"/>
            </a:pPr>
            <a:r>
              <a:rPr lang="en-US" sz="1800" dirty="0">
                <a:solidFill>
                  <a:srgbClr val="FFFFFF"/>
                </a:solidFill>
              </a:rPr>
              <a:t>A replacement for hard to remember toll-free or local phone numbers</a:t>
            </a:r>
          </a:p>
          <a:p>
            <a:pPr lvl="2">
              <a:buFont typeface="Arial" panose="020B0604020202020204" pitchFamily="34" charset="0"/>
              <a:buChar char="•"/>
            </a:pPr>
            <a:r>
              <a:rPr lang="en-US" sz="1800" dirty="0">
                <a:solidFill>
                  <a:srgbClr val="FFFFFF"/>
                </a:solidFill>
              </a:rPr>
              <a:t>Intelligent voice recognition technology used to connect prospect to advertiser</a:t>
            </a:r>
          </a:p>
          <a:p>
            <a:pPr lvl="2">
              <a:buFont typeface="Arial" panose="020B0604020202020204" pitchFamily="34" charset="0"/>
              <a:buChar char="•"/>
            </a:pPr>
            <a:r>
              <a:rPr lang="en-US" sz="1800" dirty="0">
                <a:solidFill>
                  <a:srgbClr val="FFFFFF"/>
                </a:solidFill>
              </a:rPr>
              <a:t>No need for apps, phone numbers, website URLs, texting in a keyword, or Google</a:t>
            </a:r>
          </a:p>
        </p:txBody>
      </p:sp>
      <p:sp>
        <p:nvSpPr>
          <p:cNvPr id="75" name="Rectangle 74">
            <a:extLst>
              <a:ext uri="{FF2B5EF4-FFF2-40B4-BE49-F238E27FC236}">
                <a16:creationId xmlns:a16="http://schemas.microsoft.com/office/drawing/2014/main" id="{F357626B-1B4B-451C-9B75-C4E9A0F2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A screenshot of a cell phone&#10;&#10;Description generated with very high confidence">
            <a:extLst>
              <a:ext uri="{FF2B5EF4-FFF2-40B4-BE49-F238E27FC236}">
                <a16:creationId xmlns:a16="http://schemas.microsoft.com/office/drawing/2014/main" id="{8D865547-BF9A-4A34-9D45-A9680C7AF250}"/>
              </a:ext>
            </a:extLst>
          </p:cNvPr>
          <p:cNvPicPr>
            <a:picLocks noChangeAspect="1"/>
          </p:cNvPicPr>
          <p:nvPr/>
        </p:nvPicPr>
        <p:blipFill>
          <a:blip r:embed="rId3"/>
          <a:stretch>
            <a:fillRect/>
          </a:stretch>
        </p:blipFill>
        <p:spPr>
          <a:xfrm>
            <a:off x="8122679" y="1072134"/>
            <a:ext cx="3609294" cy="1777577"/>
          </a:xfrm>
          <a:prstGeom prst="rect">
            <a:avLst/>
          </a:prstGeom>
        </p:spPr>
      </p:pic>
      <p:sp>
        <p:nvSpPr>
          <p:cNvPr id="77" name="Rectangle 76">
            <a:extLst>
              <a:ext uri="{FF2B5EF4-FFF2-40B4-BE49-F238E27FC236}">
                <a16:creationId xmlns:a16="http://schemas.microsoft.com/office/drawing/2014/main" id="{D7C09DD8-78C8-4D1B-9221-CF4DB762A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9900458" y="6459785"/>
            <a:ext cx="1312025" cy="365125"/>
          </a:xfrm>
        </p:spPr>
        <p:txBody>
          <a:bodyPr>
            <a:normAutofit/>
          </a:bodyPr>
          <a:lstStyle/>
          <a:p>
            <a:pPr>
              <a:spcAft>
                <a:spcPts val="600"/>
              </a:spcAft>
            </a:pPr>
            <a:fld id="{629637A9-119A-49DA-BD12-AAC58B377D80}" type="slidenum">
              <a:rPr lang="en-US">
                <a:solidFill>
                  <a:schemeClr val="tx2"/>
                </a:solidFill>
              </a:rPr>
              <a:pPr>
                <a:spcAft>
                  <a:spcPts val="600"/>
                </a:spcAft>
              </a:pPr>
              <a:t>4</a:t>
            </a:fld>
            <a:endParaRPr lang="en-US">
              <a:solidFill>
                <a:schemeClr val="tx2"/>
              </a:solidFill>
            </a:endParaRPr>
          </a:p>
        </p:txBody>
      </p:sp>
      <p:pic>
        <p:nvPicPr>
          <p:cNvPr id="2050" name="Picture 1">
            <a:extLst>
              <a:ext uri="{FF2B5EF4-FFF2-40B4-BE49-F238E27FC236}">
                <a16:creationId xmlns:a16="http://schemas.microsoft.com/office/drawing/2014/main" id="{8C1DB316-2B4C-4D3D-AB51-1B4CEC61E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501" y="372870"/>
            <a:ext cx="2068945" cy="47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EEDAF30B-3DC6-4F01-BAFA-55A175955D27}"/>
              </a:ext>
            </a:extLst>
          </p:cNvPr>
          <p:cNvSpPr txBox="1">
            <a:spLocks/>
          </p:cNvSpPr>
          <p:nvPr/>
        </p:nvSpPr>
        <p:spPr>
          <a:xfrm>
            <a:off x="1129284" y="4706984"/>
            <a:ext cx="5977937" cy="166650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rgbClr val="FFFFFF"/>
                </a:solidFill>
                <a:latin typeface="Univers 47 CondensedLight"/>
              </a:rPr>
              <a:t>Make it EASY for your customers and prospects to reach you immediately!</a:t>
            </a:r>
          </a:p>
        </p:txBody>
      </p:sp>
      <p:pic>
        <p:nvPicPr>
          <p:cNvPr id="7" name="Picture 6" descr="A person driving a car&#10;&#10;Description automatically generated with low confidence">
            <a:extLst>
              <a:ext uri="{FF2B5EF4-FFF2-40B4-BE49-F238E27FC236}">
                <a16:creationId xmlns:a16="http://schemas.microsoft.com/office/drawing/2014/main" id="{24E2C1A8-54EE-4408-9194-617AA4CB156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288154" y="4078494"/>
            <a:ext cx="3243024" cy="2162016"/>
          </a:xfrm>
          <a:prstGeom prst="rect">
            <a:avLst/>
          </a:prstGeom>
          <a:effectLst>
            <a:outerShdw blurRad="368300" dist="50800" dir="5400000" algn="ctr" rotWithShape="0">
              <a:srgbClr val="000000">
                <a:alpha val="43137"/>
              </a:srgbClr>
            </a:outerShdw>
          </a:effectLst>
        </p:spPr>
      </p:pic>
    </p:spTree>
    <p:extLst>
      <p:ext uri="{BB962C8B-B14F-4D97-AF65-F5344CB8AC3E}">
        <p14:creationId xmlns:p14="http://schemas.microsoft.com/office/powerpoint/2010/main" val="75634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3F6DD626-5BF9-94CE-17D3-A4241AE198A3}"/>
              </a:ext>
            </a:extLst>
          </p:cNvPr>
          <p:cNvSpPr/>
          <p:nvPr/>
        </p:nvSpPr>
        <p:spPr>
          <a:xfrm>
            <a:off x="8347136" y="3742351"/>
            <a:ext cx="976672" cy="484632"/>
          </a:xfrm>
          <a:prstGeom prst="rightArrow">
            <a:avLst/>
          </a:prstGeom>
          <a:ln>
            <a:noFill/>
          </a:ln>
          <a:effectLst>
            <a:outerShdw blurRad="152400" dist="50800" dir="5400000" algn="ctr" rotWithShape="0">
              <a:srgbClr val="000000">
                <a:alpha val="43137"/>
              </a:srgbClr>
            </a:outerShdw>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hought Bubble: Cloud 30">
            <a:extLst>
              <a:ext uri="{FF2B5EF4-FFF2-40B4-BE49-F238E27FC236}">
                <a16:creationId xmlns:a16="http://schemas.microsoft.com/office/drawing/2014/main" id="{5D56A497-A52F-8004-4E04-7E88673CF204}"/>
              </a:ext>
            </a:extLst>
          </p:cNvPr>
          <p:cNvSpPr/>
          <p:nvPr/>
        </p:nvSpPr>
        <p:spPr>
          <a:xfrm>
            <a:off x="3700776" y="2055783"/>
            <a:ext cx="4632100" cy="1551478"/>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F636F81-0078-48EF-A892-5EB3AC4A05DF}"/>
              </a:ext>
            </a:extLst>
          </p:cNvPr>
          <p:cNvSpPr txBox="1">
            <a:spLocks/>
          </p:cNvSpPr>
          <p:nvPr/>
        </p:nvSpPr>
        <p:spPr>
          <a:xfrm>
            <a:off x="247135" y="401837"/>
            <a:ext cx="11541211" cy="671595"/>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solidFill>
                <a:srgbClr val="FF0000"/>
              </a:solidFill>
              <a:latin typeface="Univers 47 CondensedLight"/>
            </a:endParaRPr>
          </a:p>
        </p:txBody>
      </p:sp>
      <p:pic>
        <p:nvPicPr>
          <p:cNvPr id="4098" name="Picture 1">
            <a:extLst>
              <a:ext uri="{FF2B5EF4-FFF2-40B4-BE49-F238E27FC236}">
                <a16:creationId xmlns:a16="http://schemas.microsoft.com/office/drawing/2014/main" id="{412B5F69-EAAC-49E8-AFF5-BB690B127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018" y="332509"/>
            <a:ext cx="2197827" cy="50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048B9879-D46C-42F1-892F-9CB53DB47666}"/>
              </a:ext>
            </a:extLst>
          </p:cNvPr>
          <p:cNvSpPr>
            <a:spLocks noGrp="1"/>
          </p:cNvSpPr>
          <p:nvPr>
            <p:ph type="title"/>
          </p:nvPr>
        </p:nvSpPr>
        <p:spPr>
          <a:xfrm>
            <a:off x="1024089" y="49212"/>
            <a:ext cx="10058400" cy="1450757"/>
          </a:xfrm>
        </p:spPr>
        <p:txBody>
          <a:bodyPr>
            <a:normAutofit/>
          </a:bodyPr>
          <a:lstStyle/>
          <a:p>
            <a:r>
              <a:rPr lang="en-US" sz="4400" dirty="0">
                <a:latin typeface="+mn-lt"/>
              </a:rPr>
              <a:t>Shield your prospects from competitors</a:t>
            </a:r>
            <a:endParaRPr lang="en-US" sz="4400" dirty="0">
              <a:solidFill>
                <a:schemeClr val="tx1"/>
              </a:solidFill>
              <a:latin typeface="Univers 47 CondensedLight"/>
            </a:endParaRPr>
          </a:p>
        </p:txBody>
      </p:sp>
      <p:sp>
        <p:nvSpPr>
          <p:cNvPr id="16" name="Slide Number Placeholder 2">
            <a:extLst>
              <a:ext uri="{FF2B5EF4-FFF2-40B4-BE49-F238E27FC236}">
                <a16:creationId xmlns:a16="http://schemas.microsoft.com/office/drawing/2014/main" id="{085F6434-79A3-4BC5-BDB8-3421ACC6FF49}"/>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5</a:t>
            </a:fld>
            <a:endParaRPr lang="en-US" dirty="0"/>
          </a:p>
        </p:txBody>
      </p:sp>
      <p:grpSp>
        <p:nvGrpSpPr>
          <p:cNvPr id="19" name="Group 18">
            <a:extLst>
              <a:ext uri="{FF2B5EF4-FFF2-40B4-BE49-F238E27FC236}">
                <a16:creationId xmlns:a16="http://schemas.microsoft.com/office/drawing/2014/main" id="{9C1CE96E-5CE7-CC34-BF2F-D71F8541249D}"/>
              </a:ext>
            </a:extLst>
          </p:cNvPr>
          <p:cNvGrpSpPr/>
          <p:nvPr/>
        </p:nvGrpSpPr>
        <p:grpSpPr>
          <a:xfrm>
            <a:off x="3544256" y="3512447"/>
            <a:ext cx="4946967" cy="914400"/>
            <a:chOff x="3341838" y="3137477"/>
            <a:chExt cx="4946967" cy="9144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 name="Cylinder 3">
              <a:extLst>
                <a:ext uri="{FF2B5EF4-FFF2-40B4-BE49-F238E27FC236}">
                  <a16:creationId xmlns:a16="http://schemas.microsoft.com/office/drawing/2014/main" id="{AF61F718-EFF8-2E01-57D3-663B0EA404E2}"/>
                </a:ext>
              </a:extLst>
            </p:cNvPr>
            <p:cNvSpPr/>
            <p:nvPr/>
          </p:nvSpPr>
          <p:spPr>
            <a:xfrm rot="16200000">
              <a:off x="5358122" y="1121193"/>
              <a:ext cx="914400" cy="4946967"/>
            </a:xfrm>
            <a:prstGeom prst="ca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a:extLst>
                <a:ext uri="{FF2B5EF4-FFF2-40B4-BE49-F238E27FC236}">
                  <a16:creationId xmlns:a16="http://schemas.microsoft.com/office/drawing/2014/main" id="{5CC2B39D-8BA3-459B-EB12-4F3BAEB91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624" y="3341939"/>
              <a:ext cx="2197827" cy="505473"/>
            </a:xfrm>
            <a:prstGeom prst="rect">
              <a:avLst/>
            </a:prstGeom>
            <a:grpFill/>
            <a:ln>
              <a:noFill/>
            </a:ln>
            <a:effectLst>
              <a:softEdge rad="88900"/>
            </a:effectLst>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A person wearing headphones looking at a computer screen&#10;&#10;Description automatically generated">
            <a:extLst>
              <a:ext uri="{FF2B5EF4-FFF2-40B4-BE49-F238E27FC236}">
                <a16:creationId xmlns:a16="http://schemas.microsoft.com/office/drawing/2014/main" id="{485F4A5B-6104-4DD7-7AB3-D5CA519D689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23807" y="3335257"/>
            <a:ext cx="2338995" cy="1365022"/>
          </a:xfrm>
          <a:prstGeom prst="rect">
            <a:avLst/>
          </a:prstGeom>
        </p:spPr>
      </p:pic>
      <p:pic>
        <p:nvPicPr>
          <p:cNvPr id="22" name="Picture 21">
            <a:extLst>
              <a:ext uri="{FF2B5EF4-FFF2-40B4-BE49-F238E27FC236}">
                <a16:creationId xmlns:a16="http://schemas.microsoft.com/office/drawing/2014/main" id="{EB1488E5-CF27-A65A-9295-38DB5CDC4897}"/>
              </a:ext>
            </a:extLst>
          </p:cNvPr>
          <p:cNvPicPr>
            <a:picLocks noChangeAspect="1"/>
          </p:cNvPicPr>
          <p:nvPr/>
        </p:nvPicPr>
        <p:blipFill>
          <a:blip r:embed="rId6"/>
          <a:stretch>
            <a:fillRect/>
          </a:stretch>
        </p:blipFill>
        <p:spPr>
          <a:xfrm>
            <a:off x="10421491" y="4302171"/>
            <a:ext cx="1581987" cy="1043144"/>
          </a:xfrm>
          <a:prstGeom prst="rect">
            <a:avLst/>
          </a:prstGeom>
        </p:spPr>
      </p:pic>
      <p:pic>
        <p:nvPicPr>
          <p:cNvPr id="24" name="Picture 23">
            <a:extLst>
              <a:ext uri="{FF2B5EF4-FFF2-40B4-BE49-F238E27FC236}">
                <a16:creationId xmlns:a16="http://schemas.microsoft.com/office/drawing/2014/main" id="{EB9B7031-F8AD-EBA8-6946-4ACF1993A309}"/>
              </a:ext>
            </a:extLst>
          </p:cNvPr>
          <p:cNvPicPr>
            <a:picLocks noChangeAspect="1"/>
          </p:cNvPicPr>
          <p:nvPr/>
        </p:nvPicPr>
        <p:blipFill>
          <a:blip r:embed="rId7"/>
          <a:stretch>
            <a:fillRect/>
          </a:stretch>
        </p:blipFill>
        <p:spPr>
          <a:xfrm>
            <a:off x="3503498" y="5114652"/>
            <a:ext cx="2121009" cy="539778"/>
          </a:xfrm>
          <a:prstGeom prst="rect">
            <a:avLst/>
          </a:prstGeom>
        </p:spPr>
      </p:pic>
      <p:pic>
        <p:nvPicPr>
          <p:cNvPr id="26" name="Picture 25">
            <a:extLst>
              <a:ext uri="{FF2B5EF4-FFF2-40B4-BE49-F238E27FC236}">
                <a16:creationId xmlns:a16="http://schemas.microsoft.com/office/drawing/2014/main" id="{D6676AA7-A0A5-CAFC-2F9B-B9D4DAC13123}"/>
              </a:ext>
            </a:extLst>
          </p:cNvPr>
          <p:cNvPicPr>
            <a:picLocks noChangeAspect="1"/>
          </p:cNvPicPr>
          <p:nvPr/>
        </p:nvPicPr>
        <p:blipFill>
          <a:blip r:embed="rId8"/>
          <a:stretch>
            <a:fillRect/>
          </a:stretch>
        </p:blipFill>
        <p:spPr>
          <a:xfrm>
            <a:off x="5771289" y="4943193"/>
            <a:ext cx="1333569" cy="882695"/>
          </a:xfrm>
          <a:prstGeom prst="rect">
            <a:avLst/>
          </a:prstGeom>
        </p:spPr>
      </p:pic>
      <p:pic>
        <p:nvPicPr>
          <p:cNvPr id="28" name="Picture 27">
            <a:extLst>
              <a:ext uri="{FF2B5EF4-FFF2-40B4-BE49-F238E27FC236}">
                <a16:creationId xmlns:a16="http://schemas.microsoft.com/office/drawing/2014/main" id="{177DDF45-3ACB-DA29-CD93-16D455FD6155}"/>
              </a:ext>
            </a:extLst>
          </p:cNvPr>
          <p:cNvPicPr>
            <a:picLocks noChangeAspect="1"/>
          </p:cNvPicPr>
          <p:nvPr/>
        </p:nvPicPr>
        <p:blipFill>
          <a:blip r:embed="rId9"/>
          <a:stretch>
            <a:fillRect/>
          </a:stretch>
        </p:blipFill>
        <p:spPr>
          <a:xfrm>
            <a:off x="7488282" y="4965418"/>
            <a:ext cx="844593" cy="838243"/>
          </a:xfrm>
          <a:prstGeom prst="rect">
            <a:avLst/>
          </a:prstGeom>
        </p:spPr>
      </p:pic>
      <p:pic>
        <p:nvPicPr>
          <p:cNvPr id="30" name="Picture 29">
            <a:extLst>
              <a:ext uri="{FF2B5EF4-FFF2-40B4-BE49-F238E27FC236}">
                <a16:creationId xmlns:a16="http://schemas.microsoft.com/office/drawing/2014/main" id="{0853E8E3-4580-88A0-69DA-AA0915C6505C}"/>
              </a:ext>
            </a:extLst>
          </p:cNvPr>
          <p:cNvPicPr>
            <a:picLocks noChangeAspect="1"/>
          </p:cNvPicPr>
          <p:nvPr/>
        </p:nvPicPr>
        <p:blipFill>
          <a:blip r:embed="rId10"/>
          <a:stretch>
            <a:fillRect/>
          </a:stretch>
        </p:blipFill>
        <p:spPr>
          <a:xfrm>
            <a:off x="4615249" y="2491458"/>
            <a:ext cx="1047804" cy="323867"/>
          </a:xfrm>
          <a:prstGeom prst="rect">
            <a:avLst/>
          </a:prstGeom>
        </p:spPr>
      </p:pic>
      <p:sp>
        <p:nvSpPr>
          <p:cNvPr id="32" name="TextBox 31">
            <a:extLst>
              <a:ext uri="{FF2B5EF4-FFF2-40B4-BE49-F238E27FC236}">
                <a16:creationId xmlns:a16="http://schemas.microsoft.com/office/drawing/2014/main" id="{969F8C81-F7A1-8863-F5DD-632120F5F29F}"/>
              </a:ext>
            </a:extLst>
          </p:cNvPr>
          <p:cNvSpPr txBox="1"/>
          <p:nvPr/>
        </p:nvSpPr>
        <p:spPr>
          <a:xfrm>
            <a:off x="4294781" y="4531878"/>
            <a:ext cx="4196443" cy="369332"/>
          </a:xfrm>
          <a:prstGeom prst="rect">
            <a:avLst/>
          </a:prstGeom>
          <a:noFill/>
        </p:spPr>
        <p:txBody>
          <a:bodyPr wrap="square" rtlCol="0">
            <a:spAutoFit/>
          </a:bodyPr>
          <a:lstStyle/>
          <a:p>
            <a:r>
              <a:rPr lang="en-US" dirty="0"/>
              <a:t>Garage Door Installation Competitors</a:t>
            </a:r>
          </a:p>
        </p:txBody>
      </p:sp>
      <p:pic>
        <p:nvPicPr>
          <p:cNvPr id="34" name="Picture 33">
            <a:extLst>
              <a:ext uri="{FF2B5EF4-FFF2-40B4-BE49-F238E27FC236}">
                <a16:creationId xmlns:a16="http://schemas.microsoft.com/office/drawing/2014/main" id="{2FE12A7A-9619-9B93-4E1A-4D81D709C792}"/>
              </a:ext>
            </a:extLst>
          </p:cNvPr>
          <p:cNvPicPr>
            <a:picLocks noChangeAspect="1"/>
          </p:cNvPicPr>
          <p:nvPr/>
        </p:nvPicPr>
        <p:blipFill>
          <a:blip r:embed="rId11"/>
          <a:stretch>
            <a:fillRect/>
          </a:stretch>
        </p:blipFill>
        <p:spPr>
          <a:xfrm>
            <a:off x="6653984" y="2205177"/>
            <a:ext cx="1047804" cy="400166"/>
          </a:xfrm>
          <a:prstGeom prst="rect">
            <a:avLst/>
          </a:prstGeom>
        </p:spPr>
      </p:pic>
      <p:pic>
        <p:nvPicPr>
          <p:cNvPr id="36" name="Picture 35">
            <a:extLst>
              <a:ext uri="{FF2B5EF4-FFF2-40B4-BE49-F238E27FC236}">
                <a16:creationId xmlns:a16="http://schemas.microsoft.com/office/drawing/2014/main" id="{4BC9F32D-8338-4DBA-64B4-DD3F349F1EEE}"/>
              </a:ext>
            </a:extLst>
          </p:cNvPr>
          <p:cNvPicPr>
            <a:picLocks noChangeAspect="1"/>
          </p:cNvPicPr>
          <p:nvPr/>
        </p:nvPicPr>
        <p:blipFill>
          <a:blip r:embed="rId12"/>
          <a:stretch>
            <a:fillRect/>
          </a:stretch>
        </p:blipFill>
        <p:spPr>
          <a:xfrm>
            <a:off x="4294249" y="2873089"/>
            <a:ext cx="1477040" cy="261282"/>
          </a:xfrm>
          <a:prstGeom prst="rect">
            <a:avLst/>
          </a:prstGeom>
        </p:spPr>
      </p:pic>
      <p:pic>
        <p:nvPicPr>
          <p:cNvPr id="38" name="Picture 37">
            <a:extLst>
              <a:ext uri="{FF2B5EF4-FFF2-40B4-BE49-F238E27FC236}">
                <a16:creationId xmlns:a16="http://schemas.microsoft.com/office/drawing/2014/main" id="{E25A8B57-54DA-B24A-DB03-565057A16E69}"/>
              </a:ext>
            </a:extLst>
          </p:cNvPr>
          <p:cNvPicPr>
            <a:picLocks noChangeAspect="1"/>
          </p:cNvPicPr>
          <p:nvPr/>
        </p:nvPicPr>
        <p:blipFill>
          <a:blip r:embed="rId13"/>
          <a:stretch>
            <a:fillRect/>
          </a:stretch>
        </p:blipFill>
        <p:spPr>
          <a:xfrm>
            <a:off x="5966375" y="2669551"/>
            <a:ext cx="1607757" cy="369350"/>
          </a:xfrm>
          <a:prstGeom prst="rect">
            <a:avLst/>
          </a:prstGeom>
        </p:spPr>
      </p:pic>
      <p:sp>
        <p:nvSpPr>
          <p:cNvPr id="6" name="Arrow: Right 5">
            <a:extLst>
              <a:ext uri="{FF2B5EF4-FFF2-40B4-BE49-F238E27FC236}">
                <a16:creationId xmlns:a16="http://schemas.microsoft.com/office/drawing/2014/main" id="{342E7516-F351-462E-0B3E-20924B31DC1E}"/>
              </a:ext>
            </a:extLst>
          </p:cNvPr>
          <p:cNvSpPr/>
          <p:nvPr/>
        </p:nvSpPr>
        <p:spPr>
          <a:xfrm>
            <a:off x="2784022" y="3742351"/>
            <a:ext cx="916754" cy="484632"/>
          </a:xfrm>
          <a:prstGeom prst="rightArrow">
            <a:avLst/>
          </a:prstGeom>
          <a:ln>
            <a:noFill/>
          </a:ln>
          <a:effectLst>
            <a:outerShdw blurRad="152400" dist="50800" dir="5400000" algn="ctr" rotWithShape="0">
              <a:srgbClr val="000000">
                <a:alpha val="43137"/>
              </a:srgbClr>
            </a:outerShdw>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group of people connected to each other&#10;&#10;Description automatically generated">
            <a:extLst>
              <a:ext uri="{FF2B5EF4-FFF2-40B4-BE49-F238E27FC236}">
                <a16:creationId xmlns:a16="http://schemas.microsoft.com/office/drawing/2014/main" id="{ABBB7602-4EBD-0DC2-05C1-DF059BF8CFCE}"/>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339351" y="3068386"/>
            <a:ext cx="2528841" cy="1631893"/>
          </a:xfrm>
          <a:prstGeom prst="rect">
            <a:avLst/>
          </a:prstGeom>
          <a:effectLst>
            <a:softEdge rad="63500"/>
          </a:effectLst>
        </p:spPr>
      </p:pic>
    </p:spTree>
    <p:extLst>
      <p:ext uri="{BB962C8B-B14F-4D97-AF65-F5344CB8AC3E}">
        <p14:creationId xmlns:p14="http://schemas.microsoft.com/office/powerpoint/2010/main" val="337651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AA68-A596-7E3B-B22A-1CB86F1C695E}"/>
              </a:ext>
            </a:extLst>
          </p:cNvPr>
          <p:cNvSpPr>
            <a:spLocks noGrp="1"/>
          </p:cNvSpPr>
          <p:nvPr>
            <p:ph type="title"/>
          </p:nvPr>
        </p:nvSpPr>
        <p:spPr/>
        <p:txBody>
          <a:bodyPr/>
          <a:lstStyle/>
          <a:p>
            <a:r>
              <a:rPr lang="en-US" dirty="0"/>
              <a:t>Is it affordable?</a:t>
            </a:r>
          </a:p>
        </p:txBody>
      </p:sp>
      <p:sp>
        <p:nvSpPr>
          <p:cNvPr id="3" name="Text Placeholder 2">
            <a:extLst>
              <a:ext uri="{FF2B5EF4-FFF2-40B4-BE49-F238E27FC236}">
                <a16:creationId xmlns:a16="http://schemas.microsoft.com/office/drawing/2014/main" id="{A8522DDA-6E24-4839-F562-51CD9B36BDA9}"/>
              </a:ext>
            </a:extLst>
          </p:cNvPr>
          <p:cNvSpPr>
            <a:spLocks noGrp="1"/>
          </p:cNvSpPr>
          <p:nvPr>
            <p:ph type="body" idx="1"/>
          </p:nvPr>
        </p:nvSpPr>
        <p:spPr/>
        <p:txBody>
          <a:bodyPr/>
          <a:lstStyle/>
          <a:p>
            <a:r>
              <a:rPr lang="en-US" dirty="0"/>
              <a:t>with the negotiated GDF rate, it is a few dollars a day</a:t>
            </a:r>
          </a:p>
        </p:txBody>
      </p:sp>
      <p:sp>
        <p:nvSpPr>
          <p:cNvPr id="4" name="Slide Number Placeholder 3">
            <a:extLst>
              <a:ext uri="{FF2B5EF4-FFF2-40B4-BE49-F238E27FC236}">
                <a16:creationId xmlns:a16="http://schemas.microsoft.com/office/drawing/2014/main" id="{2096CD80-02D9-7E79-C077-D2D0EFDC4424}"/>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406084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AA68-A596-7E3B-B22A-1CB86F1C695E}"/>
              </a:ext>
            </a:extLst>
          </p:cNvPr>
          <p:cNvSpPr>
            <a:spLocks noGrp="1"/>
          </p:cNvSpPr>
          <p:nvPr>
            <p:ph type="title"/>
          </p:nvPr>
        </p:nvSpPr>
        <p:spPr/>
        <p:txBody>
          <a:bodyPr/>
          <a:lstStyle/>
          <a:p>
            <a:r>
              <a:rPr lang="en-US" dirty="0"/>
              <a:t>Proven track record?</a:t>
            </a:r>
          </a:p>
        </p:txBody>
      </p:sp>
      <p:sp>
        <p:nvSpPr>
          <p:cNvPr id="3" name="Text Placeholder 2">
            <a:extLst>
              <a:ext uri="{FF2B5EF4-FFF2-40B4-BE49-F238E27FC236}">
                <a16:creationId xmlns:a16="http://schemas.microsoft.com/office/drawing/2014/main" id="{A8522DDA-6E24-4839-F562-51CD9B36BDA9}"/>
              </a:ext>
            </a:extLst>
          </p:cNvPr>
          <p:cNvSpPr>
            <a:spLocks noGrp="1"/>
          </p:cNvSpPr>
          <p:nvPr>
            <p:ph type="body" idx="1"/>
          </p:nvPr>
        </p:nvSpPr>
        <p:spPr/>
        <p:txBody>
          <a:bodyPr/>
          <a:lstStyle/>
          <a:p>
            <a:r>
              <a:rPr lang="en-US" dirty="0"/>
              <a:t>Who uses this and what have been the results?</a:t>
            </a:r>
          </a:p>
        </p:txBody>
      </p:sp>
      <p:sp>
        <p:nvSpPr>
          <p:cNvPr id="4" name="Slide Number Placeholder 3">
            <a:extLst>
              <a:ext uri="{FF2B5EF4-FFF2-40B4-BE49-F238E27FC236}">
                <a16:creationId xmlns:a16="http://schemas.microsoft.com/office/drawing/2014/main" id="{2096CD80-02D9-7E79-C077-D2D0EFDC4424}"/>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44561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1" y="545044"/>
            <a:ext cx="11189727" cy="4904967"/>
          </a:xfrm>
        </p:spPr>
        <p:txBody>
          <a:bodyPr vert="horz" lIns="91440" tIns="45720" rIns="91440" bIns="45720" rtlCol="0" anchor="t">
            <a:normAutofit/>
          </a:bodyPr>
          <a:lstStyle/>
          <a:p>
            <a:pPr lvl="0">
              <a:spcBef>
                <a:spcPts val="800"/>
              </a:spcBef>
              <a:spcAft>
                <a:spcPts val="800"/>
              </a:spcAft>
              <a:buFont typeface="Wingdings" pitchFamily="2" charset="2"/>
              <a:buChar char="q"/>
            </a:pPr>
            <a:endParaRPr lang="en-US" sz="2000" b="1" dirty="0">
              <a:latin typeface="Helvetica"/>
              <a:cs typeface="Helvetica"/>
            </a:endParaRPr>
          </a:p>
          <a:p>
            <a:pPr>
              <a:buFont typeface="Wingdings"/>
              <a:buChar char="q"/>
            </a:pPr>
            <a:endParaRPr lang="en-US" dirty="0">
              <a:cs typeface="Calibri"/>
            </a:endParaRPr>
          </a:p>
        </p:txBody>
      </p:sp>
      <p:sp>
        <p:nvSpPr>
          <p:cNvPr id="7" name="TextBox 6">
            <a:extLst>
              <a:ext uri="{FF2B5EF4-FFF2-40B4-BE49-F238E27FC236}">
                <a16:creationId xmlns:a16="http://schemas.microsoft.com/office/drawing/2014/main" id="{E4F25FC0-483E-D7B8-16F0-87F61F8D52AC}"/>
              </a:ext>
            </a:extLst>
          </p:cNvPr>
          <p:cNvSpPr txBox="1"/>
          <p:nvPr/>
        </p:nvSpPr>
        <p:spPr>
          <a:xfrm>
            <a:off x="173705" y="6679721"/>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CambridgeRound-SemiBoldExpIt"/>
              </a:rPr>
              <a:t>Confidential &amp; Proprietary</a:t>
            </a:r>
            <a:endParaRPr lang="en-US" sz="900">
              <a:latin typeface="CambridgeRound-SemiBoldExpIt"/>
              <a:cs typeface="Calibri"/>
            </a:endParaRPr>
          </a:p>
        </p:txBody>
      </p:sp>
      <p:sp>
        <p:nvSpPr>
          <p:cNvPr id="13" name="Title 1">
            <a:extLst>
              <a:ext uri="{FF2B5EF4-FFF2-40B4-BE49-F238E27FC236}">
                <a16:creationId xmlns:a16="http://schemas.microsoft.com/office/drawing/2014/main" id="{11113673-05C9-301A-6F9A-C021D224DD03}"/>
              </a:ext>
            </a:extLst>
          </p:cNvPr>
          <p:cNvSpPr txBox="1">
            <a:spLocks/>
          </p:cNvSpPr>
          <p:nvPr/>
        </p:nvSpPr>
        <p:spPr>
          <a:xfrm>
            <a:off x="473767" y="1875572"/>
            <a:ext cx="2066197" cy="911798"/>
          </a:xfrm>
          <a:prstGeom prst="rect">
            <a:avLst/>
          </a:prstGeom>
        </p:spPr>
        <p:txBody>
          <a:bodyPr vert="horz" lIns="103632" tIns="51816" rIns="103632" bIns="51816" rtlCol="0" anchor="ctr">
            <a:normAutofit/>
          </a:bodyPr>
          <a:lstStyle>
            <a:lvl1pPr algn="ctr" defTabSz="812810" rtl="0" eaLnBrk="1" latinLnBrk="0" hangingPunct="1">
              <a:spcBef>
                <a:spcPct val="0"/>
              </a:spcBef>
              <a:buNone/>
              <a:defRPr sz="7822" kern="1200">
                <a:solidFill>
                  <a:schemeClr val="tx1"/>
                </a:solidFill>
                <a:latin typeface="+mj-lt"/>
                <a:ea typeface="+mj-ea"/>
                <a:cs typeface="+mj-cs"/>
              </a:defRPr>
            </a:lvl1pPr>
          </a:lstStyle>
          <a:p>
            <a:pPr algn="l"/>
            <a:r>
              <a:rPr lang="en-US" sz="2000" b="1" i="1" dirty="0">
                <a:solidFill>
                  <a:srgbClr val="E0482A"/>
                </a:solidFill>
                <a:latin typeface="Helvetica" pitchFamily="2" charset="0"/>
                <a:cs typeface="Calibri"/>
              </a:rPr>
              <a:t>What is #250’s history?</a:t>
            </a:r>
          </a:p>
        </p:txBody>
      </p:sp>
      <p:sp>
        <p:nvSpPr>
          <p:cNvPr id="14" name="Content Placeholder 2">
            <a:extLst>
              <a:ext uri="{FF2B5EF4-FFF2-40B4-BE49-F238E27FC236}">
                <a16:creationId xmlns:a16="http://schemas.microsoft.com/office/drawing/2014/main" id="{500AF952-24D3-A863-9A6F-9C9C2B2DBA53}"/>
              </a:ext>
            </a:extLst>
          </p:cNvPr>
          <p:cNvSpPr txBox="1">
            <a:spLocks/>
          </p:cNvSpPr>
          <p:nvPr/>
        </p:nvSpPr>
        <p:spPr>
          <a:xfrm>
            <a:off x="2857258" y="1936387"/>
            <a:ext cx="8806236" cy="1685706"/>
          </a:xfrm>
          <a:prstGeom prst="rect">
            <a:avLst/>
          </a:prstGeom>
        </p:spPr>
        <p:txBody>
          <a:bodyPr vert="horz" lIns="184234" tIns="92118" rIns="184234" bIns="92118"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400"/>
              </a:spcBef>
              <a:spcAft>
                <a:spcPts val="400"/>
              </a:spcAft>
            </a:pPr>
            <a:r>
              <a:rPr lang="en-US" sz="1400" dirty="0">
                <a:latin typeface="Helvetica" pitchFamily="2" charset="0"/>
                <a:cs typeface="Calibri"/>
              </a:rPr>
              <a:t>#250 has been widely used on </a:t>
            </a:r>
            <a:r>
              <a:rPr lang="en-US" sz="1400" b="1" i="1" dirty="0">
                <a:solidFill>
                  <a:srgbClr val="E0482A"/>
                </a:solidFill>
                <a:latin typeface="Helvetica" pitchFamily="2" charset="0"/>
                <a:cs typeface="Calibri"/>
              </a:rPr>
              <a:t>satellite radio</a:t>
            </a:r>
            <a:r>
              <a:rPr lang="en-US" sz="1400" dirty="0">
                <a:latin typeface="Helvetica" pitchFamily="2" charset="0"/>
                <a:cs typeface="Calibri"/>
              </a:rPr>
              <a:t>, </a:t>
            </a:r>
            <a:r>
              <a:rPr lang="en-US" sz="1400" b="1" i="1" dirty="0">
                <a:solidFill>
                  <a:srgbClr val="E0482A"/>
                </a:solidFill>
                <a:latin typeface="Helvetica" pitchFamily="2" charset="0"/>
                <a:cs typeface="Calibri"/>
              </a:rPr>
              <a:t>local radio</a:t>
            </a:r>
            <a:r>
              <a:rPr lang="en-US" sz="1400" dirty="0">
                <a:latin typeface="Helvetica" pitchFamily="2" charset="0"/>
                <a:cs typeface="Calibri"/>
              </a:rPr>
              <a:t>, </a:t>
            </a:r>
            <a:r>
              <a:rPr lang="en-US" sz="1400" b="1" i="1" dirty="0">
                <a:solidFill>
                  <a:srgbClr val="E0482A"/>
                </a:solidFill>
                <a:latin typeface="Helvetica" pitchFamily="2" charset="0"/>
                <a:cs typeface="Calibri"/>
              </a:rPr>
              <a:t>TV</a:t>
            </a:r>
            <a:r>
              <a:rPr lang="en-US" sz="1400" dirty="0">
                <a:latin typeface="Helvetica" pitchFamily="2" charset="0"/>
                <a:cs typeface="Calibri"/>
              </a:rPr>
              <a:t>, </a:t>
            </a:r>
            <a:r>
              <a:rPr lang="en-US" sz="1400" b="1" i="1" dirty="0">
                <a:solidFill>
                  <a:srgbClr val="E0482A"/>
                </a:solidFill>
                <a:latin typeface="Helvetica" pitchFamily="2" charset="0"/>
                <a:cs typeface="Calibri"/>
              </a:rPr>
              <a:t>billboards</a:t>
            </a:r>
            <a:r>
              <a:rPr lang="en-US" sz="1400" dirty="0">
                <a:latin typeface="Helvetica" pitchFamily="2" charset="0"/>
                <a:cs typeface="Calibri"/>
              </a:rPr>
              <a:t>, </a:t>
            </a:r>
            <a:r>
              <a:rPr lang="en-US" sz="1400" b="1" i="1" dirty="0">
                <a:solidFill>
                  <a:srgbClr val="E0482A"/>
                </a:solidFill>
                <a:latin typeface="Helvetica" pitchFamily="2" charset="0"/>
                <a:cs typeface="Calibri"/>
              </a:rPr>
              <a:t>podcasts</a:t>
            </a:r>
            <a:r>
              <a:rPr lang="en-US" sz="1400" dirty="0">
                <a:latin typeface="Helvetica" pitchFamily="2" charset="0"/>
                <a:cs typeface="Calibri"/>
              </a:rPr>
              <a:t>, and other types of media for almost a decade.</a:t>
            </a:r>
          </a:p>
          <a:p>
            <a:pPr>
              <a:lnSpc>
                <a:spcPct val="120000"/>
              </a:lnSpc>
              <a:spcBef>
                <a:spcPts val="400"/>
              </a:spcBef>
              <a:spcAft>
                <a:spcPts val="400"/>
              </a:spcAft>
            </a:pPr>
            <a:r>
              <a:rPr lang="en-US" sz="1400" dirty="0">
                <a:latin typeface="Helvetica" pitchFamily="2" charset="0"/>
                <a:cs typeface="Calibri"/>
              </a:rPr>
              <a:t>Over 1,000 companies have generated more than </a:t>
            </a:r>
            <a:r>
              <a:rPr lang="en-US" sz="1400" b="1" i="1" dirty="0">
                <a:solidFill>
                  <a:srgbClr val="E0482A"/>
                </a:solidFill>
                <a:latin typeface="Helvetica" pitchFamily="2" charset="0"/>
                <a:cs typeface="Calibri"/>
              </a:rPr>
              <a:t>1.3 million calls </a:t>
            </a:r>
            <a:r>
              <a:rPr lang="en-US" sz="1400" dirty="0">
                <a:latin typeface="Helvetica" pitchFamily="2" charset="0"/>
                <a:cs typeface="Calibri"/>
              </a:rPr>
              <a:t>since 2016.</a:t>
            </a:r>
          </a:p>
          <a:p>
            <a:pPr>
              <a:lnSpc>
                <a:spcPct val="120000"/>
              </a:lnSpc>
              <a:spcBef>
                <a:spcPts val="400"/>
              </a:spcBef>
              <a:spcAft>
                <a:spcPts val="400"/>
              </a:spcAft>
            </a:pPr>
            <a:r>
              <a:rPr lang="en-US" sz="1400" dirty="0">
                <a:latin typeface="Helvetica" pitchFamily="2" charset="0"/>
                <a:cs typeface="Calibri"/>
              </a:rPr>
              <a:t>iHeartMedia has trusted #250 for the last </a:t>
            </a:r>
            <a:r>
              <a:rPr lang="en-US" sz="1400" b="1" i="1" dirty="0">
                <a:solidFill>
                  <a:srgbClr val="E0482A"/>
                </a:solidFill>
                <a:latin typeface="Helvetica" pitchFamily="2" charset="0"/>
                <a:cs typeface="Calibri"/>
              </a:rPr>
              <a:t>8 years </a:t>
            </a:r>
            <a:r>
              <a:rPr lang="en-US" sz="1400" dirty="0">
                <a:latin typeface="Helvetica" pitchFamily="2" charset="0"/>
                <a:cs typeface="Calibri"/>
              </a:rPr>
              <a:t>to help increase the number of calls their clients receive as a result of their advertising.</a:t>
            </a:r>
          </a:p>
        </p:txBody>
      </p:sp>
      <p:cxnSp>
        <p:nvCxnSpPr>
          <p:cNvPr id="15" name="Straight Arrow Connector 14">
            <a:extLst>
              <a:ext uri="{FF2B5EF4-FFF2-40B4-BE49-F238E27FC236}">
                <a16:creationId xmlns:a16="http://schemas.microsoft.com/office/drawing/2014/main" id="{4DC5D907-1254-B833-8B0E-2EB6BEA7C9E4}"/>
              </a:ext>
            </a:extLst>
          </p:cNvPr>
          <p:cNvCxnSpPr>
            <a:cxnSpLocks/>
          </p:cNvCxnSpPr>
          <p:nvPr/>
        </p:nvCxnSpPr>
        <p:spPr>
          <a:xfrm flipH="1">
            <a:off x="473767" y="3779273"/>
            <a:ext cx="10824538" cy="0"/>
          </a:xfrm>
          <a:prstGeom prst="straightConnector1">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65FB139-FC27-5683-F727-8DB0A558111D}"/>
              </a:ext>
            </a:extLst>
          </p:cNvPr>
          <p:cNvCxnSpPr>
            <a:cxnSpLocks/>
          </p:cNvCxnSpPr>
          <p:nvPr/>
        </p:nvCxnSpPr>
        <p:spPr>
          <a:xfrm>
            <a:off x="2608329" y="1216617"/>
            <a:ext cx="0" cy="5054769"/>
          </a:xfrm>
          <a:prstGeom prst="straightConnector1">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id="{1935CD72-CDCB-15DD-FEDD-42927AF06400}"/>
              </a:ext>
            </a:extLst>
          </p:cNvPr>
          <p:cNvSpPr txBox="1">
            <a:spLocks/>
          </p:cNvSpPr>
          <p:nvPr/>
        </p:nvSpPr>
        <p:spPr>
          <a:xfrm>
            <a:off x="2707972" y="1161259"/>
            <a:ext cx="6867747" cy="138898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623"/>
              </a:spcBef>
              <a:spcAft>
                <a:spcPts val="3623"/>
              </a:spcAft>
              <a:buNone/>
            </a:pPr>
            <a:r>
              <a:rPr lang="en-US" sz="2800" i="1" dirty="0">
                <a:solidFill>
                  <a:schemeClr val="tx1">
                    <a:lumMod val="50000"/>
                    <a:lumOff val="50000"/>
                  </a:schemeClr>
                </a:solidFill>
                <a:latin typeface="Helvetica" pitchFamily="2" charset="0"/>
                <a:cs typeface="Calibri"/>
              </a:rPr>
              <a:t>Adding Value Since 2015</a:t>
            </a:r>
          </a:p>
          <a:p>
            <a:endParaRPr lang="en-US" dirty="0">
              <a:latin typeface="CambridgeRound-SemiBoldExpIt"/>
              <a:cs typeface="Calibri"/>
            </a:endParaRPr>
          </a:p>
        </p:txBody>
      </p:sp>
      <p:pic>
        <p:nvPicPr>
          <p:cNvPr id="5" name="Picture 1">
            <a:extLst>
              <a:ext uri="{FF2B5EF4-FFF2-40B4-BE49-F238E27FC236}">
                <a16:creationId xmlns:a16="http://schemas.microsoft.com/office/drawing/2014/main" id="{27B6E1E2-61AB-70B1-615C-590B73927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391" y="147183"/>
            <a:ext cx="2171254" cy="4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0E9EAC14-ECC9-0A5B-9945-CC3106026C51}"/>
              </a:ext>
            </a:extLst>
          </p:cNvPr>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mtClean="0"/>
              <a:pPr/>
              <a:t>8</a:t>
            </a:fld>
            <a:endParaRPr lang="en-US" dirty="0"/>
          </a:p>
        </p:txBody>
      </p:sp>
      <p:sp>
        <p:nvSpPr>
          <p:cNvPr id="4" name="Title 1">
            <a:extLst>
              <a:ext uri="{FF2B5EF4-FFF2-40B4-BE49-F238E27FC236}">
                <a16:creationId xmlns:a16="http://schemas.microsoft.com/office/drawing/2014/main" id="{2AE73891-B28F-77AA-0CDE-C97F5F28ADF7}"/>
              </a:ext>
            </a:extLst>
          </p:cNvPr>
          <p:cNvSpPr txBox="1">
            <a:spLocks/>
          </p:cNvSpPr>
          <p:nvPr/>
        </p:nvSpPr>
        <p:spPr>
          <a:xfrm>
            <a:off x="421702" y="4115508"/>
            <a:ext cx="2066197" cy="911798"/>
          </a:xfrm>
          <a:prstGeom prst="rect">
            <a:avLst/>
          </a:prstGeom>
        </p:spPr>
        <p:txBody>
          <a:bodyPr vert="horz" lIns="103632" tIns="51816" rIns="103632" bIns="51816" rtlCol="0" anchor="ctr">
            <a:normAutofit/>
          </a:bodyPr>
          <a:lstStyle>
            <a:lvl1pPr algn="ctr" defTabSz="812810" rtl="0" eaLnBrk="1" latinLnBrk="0" hangingPunct="1">
              <a:spcBef>
                <a:spcPct val="0"/>
              </a:spcBef>
              <a:buNone/>
              <a:defRPr sz="7822" kern="1200">
                <a:solidFill>
                  <a:schemeClr val="tx1"/>
                </a:solidFill>
                <a:latin typeface="+mj-lt"/>
                <a:ea typeface="+mj-ea"/>
                <a:cs typeface="+mj-cs"/>
              </a:defRPr>
            </a:lvl1pPr>
          </a:lstStyle>
          <a:p>
            <a:pPr algn="l"/>
            <a:r>
              <a:rPr lang="en-US" sz="2000" b="1" i="1" dirty="0">
                <a:solidFill>
                  <a:srgbClr val="E0482A"/>
                </a:solidFill>
                <a:latin typeface="Helvetica" pitchFamily="2" charset="0"/>
                <a:cs typeface="Calibri"/>
              </a:rPr>
              <a:t>Any Success Stories?</a:t>
            </a:r>
          </a:p>
        </p:txBody>
      </p:sp>
      <p:sp>
        <p:nvSpPr>
          <p:cNvPr id="8" name="Content Placeholder 2">
            <a:extLst>
              <a:ext uri="{FF2B5EF4-FFF2-40B4-BE49-F238E27FC236}">
                <a16:creationId xmlns:a16="http://schemas.microsoft.com/office/drawing/2014/main" id="{59BCD5EF-0EB3-6A47-354E-895B5D6CD899}"/>
              </a:ext>
            </a:extLst>
          </p:cNvPr>
          <p:cNvSpPr txBox="1">
            <a:spLocks/>
          </p:cNvSpPr>
          <p:nvPr/>
        </p:nvSpPr>
        <p:spPr>
          <a:xfrm>
            <a:off x="2857257" y="3880772"/>
            <a:ext cx="8913021" cy="2072691"/>
          </a:xfrm>
          <a:prstGeom prst="rect">
            <a:avLst/>
          </a:prstGeom>
        </p:spPr>
        <p:txBody>
          <a:bodyPr vert="horz" lIns="184234" tIns="92118" rIns="184234" bIns="92118"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400"/>
              </a:spcBef>
              <a:spcAft>
                <a:spcPts val="400"/>
              </a:spcAft>
            </a:pPr>
            <a:r>
              <a:rPr lang="en-US" sz="1400" dirty="0">
                <a:latin typeface="Helvetica" pitchFamily="2" charset="0"/>
                <a:cs typeface="Calibri"/>
              </a:rPr>
              <a:t>Home security company revitalized its advertising strategy using #250 to deliver over 100,000 calls since 2016</a:t>
            </a:r>
          </a:p>
          <a:p>
            <a:pPr>
              <a:lnSpc>
                <a:spcPct val="120000"/>
              </a:lnSpc>
              <a:spcBef>
                <a:spcPts val="400"/>
              </a:spcBef>
              <a:spcAft>
                <a:spcPts val="400"/>
              </a:spcAft>
            </a:pPr>
            <a:r>
              <a:rPr lang="en-US" sz="1400" dirty="0">
                <a:latin typeface="Helvetica" pitchFamily="2" charset="0"/>
                <a:cs typeface="Calibri"/>
              </a:rPr>
              <a:t>Garage door company used #250 to drive over 9,000 calls from 2016 to 2021 until the pandemic changed things</a:t>
            </a:r>
          </a:p>
          <a:p>
            <a:pPr>
              <a:lnSpc>
                <a:spcPct val="120000"/>
              </a:lnSpc>
              <a:spcBef>
                <a:spcPts val="400"/>
              </a:spcBef>
              <a:spcAft>
                <a:spcPts val="400"/>
              </a:spcAft>
            </a:pPr>
            <a:r>
              <a:rPr lang="en-US" sz="1400" dirty="0">
                <a:latin typeface="Helvetica" pitchFamily="2" charset="0"/>
                <a:cs typeface="Calibri"/>
              </a:rPr>
              <a:t>Home insulation company uses #250 to drive excellent ROI on cost per lead (approximately 6,000 leads over the last 5 years)</a:t>
            </a:r>
          </a:p>
        </p:txBody>
      </p:sp>
    </p:spTree>
    <p:extLst>
      <p:ext uri="{BB962C8B-B14F-4D97-AF65-F5344CB8AC3E}">
        <p14:creationId xmlns:p14="http://schemas.microsoft.com/office/powerpoint/2010/main" val="71899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AA68-A596-7E3B-B22A-1CB86F1C695E}"/>
              </a:ext>
            </a:extLst>
          </p:cNvPr>
          <p:cNvSpPr>
            <a:spLocks noGrp="1"/>
          </p:cNvSpPr>
          <p:nvPr>
            <p:ph type="title"/>
          </p:nvPr>
        </p:nvSpPr>
        <p:spPr/>
        <p:txBody>
          <a:bodyPr/>
          <a:lstStyle/>
          <a:p>
            <a:r>
              <a:rPr lang="en-US" dirty="0"/>
              <a:t>Applicable to my business?</a:t>
            </a:r>
          </a:p>
        </p:txBody>
      </p:sp>
      <p:sp>
        <p:nvSpPr>
          <p:cNvPr id="3" name="Text Placeholder 2">
            <a:extLst>
              <a:ext uri="{FF2B5EF4-FFF2-40B4-BE49-F238E27FC236}">
                <a16:creationId xmlns:a16="http://schemas.microsoft.com/office/drawing/2014/main" id="{A8522DDA-6E24-4839-F562-51CD9B36BDA9}"/>
              </a:ext>
            </a:extLst>
          </p:cNvPr>
          <p:cNvSpPr>
            <a:spLocks noGrp="1"/>
          </p:cNvSpPr>
          <p:nvPr>
            <p:ph type="body" idx="1"/>
          </p:nvPr>
        </p:nvSpPr>
        <p:spPr/>
        <p:txBody>
          <a:bodyPr/>
          <a:lstStyle/>
          <a:p>
            <a:r>
              <a:rPr lang="en-US" dirty="0"/>
              <a:t>What’s involved to get started?</a:t>
            </a:r>
          </a:p>
        </p:txBody>
      </p:sp>
      <p:sp>
        <p:nvSpPr>
          <p:cNvPr id="4" name="Slide Number Placeholder 3">
            <a:extLst>
              <a:ext uri="{FF2B5EF4-FFF2-40B4-BE49-F238E27FC236}">
                <a16:creationId xmlns:a16="http://schemas.microsoft.com/office/drawing/2014/main" id="{2096CD80-02D9-7E79-C077-D2D0EFDC4424}"/>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33727776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iHM">
  <a:themeElements>
    <a:clrScheme name="Custom 11">
      <a:dk1>
        <a:srgbClr val="202323"/>
      </a:dk1>
      <a:lt1>
        <a:srgbClr val="FFFFFF"/>
      </a:lt1>
      <a:dk2>
        <a:srgbClr val="C6002B"/>
      </a:dk2>
      <a:lt2>
        <a:srgbClr val="FFFFF6"/>
      </a:lt2>
      <a:accent1>
        <a:srgbClr val="94A7AB"/>
      </a:accent1>
      <a:accent2>
        <a:srgbClr val="94A7AB"/>
      </a:accent2>
      <a:accent3>
        <a:srgbClr val="00BBBB"/>
      </a:accent3>
      <a:accent4>
        <a:srgbClr val="065ABF"/>
      </a:accent4>
      <a:accent5>
        <a:srgbClr val="ADB6C6"/>
      </a:accent5>
      <a:accent6>
        <a:srgbClr val="9FA8B5"/>
      </a:accent6>
      <a:hlink>
        <a:srgbClr val="909FA4"/>
      </a:hlink>
      <a:folHlink>
        <a:srgbClr val="676E7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3022</TotalTime>
  <Words>1363</Words>
  <Application>Microsoft Office PowerPoint</Application>
  <PresentationFormat>Widescreen</PresentationFormat>
  <Paragraphs>153</Paragraphs>
  <Slides>20</Slides>
  <Notes>3</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Algerian</vt:lpstr>
      <vt:lpstr>Arial</vt:lpstr>
      <vt:lpstr>Calibri</vt:lpstr>
      <vt:lpstr>Calibri Light</vt:lpstr>
      <vt:lpstr>CambridgeRound-SemiBoldExpIt</vt:lpstr>
      <vt:lpstr>Century Gothic</vt:lpstr>
      <vt:lpstr>Gotham-Light</vt:lpstr>
      <vt:lpstr>Helvetica</vt:lpstr>
      <vt:lpstr>Segoe UI</vt:lpstr>
      <vt:lpstr>Univers 47 CondensedLight</vt:lpstr>
      <vt:lpstr>Wingdings</vt:lpstr>
      <vt:lpstr>Retrospect</vt:lpstr>
      <vt:lpstr>iHM</vt:lpstr>
      <vt:lpstr>PowerPoint Presentation</vt:lpstr>
      <vt:lpstr>PowerPoint Presentation</vt:lpstr>
      <vt:lpstr>What is #250</vt:lpstr>
      <vt:lpstr>What is #250?</vt:lpstr>
      <vt:lpstr>Shield your prospects from competitors</vt:lpstr>
      <vt:lpstr>Is it affordable?</vt:lpstr>
      <vt:lpstr>Proven track record?</vt:lpstr>
      <vt:lpstr>PowerPoint Presentation</vt:lpstr>
      <vt:lpstr>Applicable to my business?</vt:lpstr>
      <vt:lpstr>Don’t make people jump through hoops!</vt:lpstr>
      <vt:lpstr>PowerPoint Presentation</vt:lpstr>
      <vt:lpstr>QR Codes  Connect prospect directly to your call center through the #250 platform!</vt:lpstr>
      <vt:lpstr>PowerPoint Presentation</vt:lpstr>
      <vt:lpstr>PowerPoint Presentation</vt:lpstr>
      <vt:lpstr>Realtime Tracking &amp; Analytics</vt:lpstr>
      <vt:lpstr>PowerPoint Presentation</vt:lpstr>
      <vt:lpstr>PowerPoint Presentation</vt:lpstr>
      <vt:lpstr>PowerPoint Presentation</vt:lpstr>
      <vt:lpstr>PowerPoint Presentation</vt:lpstr>
      <vt:lpstr>Q &amp; A</vt:lpstr>
    </vt:vector>
  </TitlesOfParts>
  <Company>MarketSphere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iHeart’s Secret Weapon</dc:title>
  <dc:creator>Robinett, Dave</dc:creator>
  <cp:lastModifiedBy>Don DeCelles</cp:lastModifiedBy>
  <cp:revision>135</cp:revision>
  <dcterms:created xsi:type="dcterms:W3CDTF">2015-10-09T16:24:20Z</dcterms:created>
  <dcterms:modified xsi:type="dcterms:W3CDTF">2023-12-07T16:35:46Z</dcterms:modified>
</cp:coreProperties>
</file>