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sldIdLst>
    <p:sldId id="258" r:id="rId5"/>
    <p:sldId id="277" r:id="rId6"/>
    <p:sldId id="281" r:id="rId7"/>
    <p:sldId id="282" r:id="rId8"/>
    <p:sldId id="259" r:id="rId9"/>
    <p:sldId id="278" r:id="rId10"/>
    <p:sldId id="283" r:id="rId11"/>
    <p:sldId id="284" r:id="rId12"/>
    <p:sldId id="257" r:id="rId13"/>
    <p:sldId id="280" r:id="rId14"/>
    <p:sldId id="285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8A55C6-0A23-4EB3-A85D-A254EAD27722}" v="305" dt="2023-11-27T23:54:14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61350-E4F5-45D7-965A-302DA600A74F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15A5449-6C15-4828-8C08-3823B5984BC7}">
      <dgm:prSet phldrT="[Text]"/>
      <dgm:spPr/>
      <dgm:t>
        <a:bodyPr/>
        <a:lstStyle/>
        <a:p>
          <a:r>
            <a:rPr lang="en-US" dirty="0"/>
            <a:t>Assessments</a:t>
          </a:r>
        </a:p>
      </dgm:t>
    </dgm:pt>
    <dgm:pt modelId="{A6A04AD3-3D0C-4A06-BF2A-50F4DCB8F820}" type="parTrans" cxnId="{42A1F2BA-DFD9-4E47-9D46-BB974BC7A2F6}">
      <dgm:prSet/>
      <dgm:spPr/>
      <dgm:t>
        <a:bodyPr/>
        <a:lstStyle/>
        <a:p>
          <a:endParaRPr lang="en-US"/>
        </a:p>
      </dgm:t>
    </dgm:pt>
    <dgm:pt modelId="{E501BC84-E8AC-4333-985C-09D3D7E80075}" type="sibTrans" cxnId="{42A1F2BA-DFD9-4E47-9D46-BB974BC7A2F6}">
      <dgm:prSet/>
      <dgm:spPr/>
      <dgm:t>
        <a:bodyPr/>
        <a:lstStyle/>
        <a:p>
          <a:endParaRPr lang="en-US"/>
        </a:p>
      </dgm:t>
    </dgm:pt>
    <dgm:pt modelId="{89478C64-1B1F-49A4-A900-AFC736EF9DD9}">
      <dgm:prSet phldrT="[Text]"/>
      <dgm:spPr/>
      <dgm:t>
        <a:bodyPr/>
        <a:lstStyle/>
        <a:p>
          <a:r>
            <a:rPr lang="en-US" dirty="0"/>
            <a:t>Make sure they know the information; audibly, visually, and “on paper”</a:t>
          </a:r>
        </a:p>
      </dgm:t>
    </dgm:pt>
    <dgm:pt modelId="{BEECF5BC-4366-4CFD-B6A4-BF05BCFE15AC}" type="parTrans" cxnId="{505B6099-C60B-471A-8FA6-4569FC215331}">
      <dgm:prSet/>
      <dgm:spPr/>
      <dgm:t>
        <a:bodyPr/>
        <a:lstStyle/>
        <a:p>
          <a:endParaRPr lang="en-US"/>
        </a:p>
      </dgm:t>
    </dgm:pt>
    <dgm:pt modelId="{2522C7A5-A28D-4DF6-847D-5FB9F9B743D9}" type="sibTrans" cxnId="{505B6099-C60B-471A-8FA6-4569FC215331}">
      <dgm:prSet/>
      <dgm:spPr/>
      <dgm:t>
        <a:bodyPr/>
        <a:lstStyle/>
        <a:p>
          <a:endParaRPr lang="en-US"/>
        </a:p>
      </dgm:t>
    </dgm:pt>
    <dgm:pt modelId="{F9E8B478-2A24-41A5-961B-87AECE040DA4}">
      <dgm:prSet phldrT="[Text]"/>
      <dgm:spPr/>
      <dgm:t>
        <a:bodyPr/>
        <a:lstStyle/>
        <a:p>
          <a:r>
            <a:rPr lang="en-US" dirty="0"/>
            <a:t>Confidence</a:t>
          </a:r>
        </a:p>
      </dgm:t>
    </dgm:pt>
    <dgm:pt modelId="{6BAA513F-C6B0-48BB-A808-63CE3E7FB749}" type="parTrans" cxnId="{57ADF181-3429-4998-BC94-96B7ADC3C1AD}">
      <dgm:prSet/>
      <dgm:spPr/>
      <dgm:t>
        <a:bodyPr/>
        <a:lstStyle/>
        <a:p>
          <a:endParaRPr lang="en-US"/>
        </a:p>
      </dgm:t>
    </dgm:pt>
    <dgm:pt modelId="{1D2A9991-B684-4D96-A55C-9B7F6B2BD94D}" type="sibTrans" cxnId="{57ADF181-3429-4998-BC94-96B7ADC3C1AD}">
      <dgm:prSet/>
      <dgm:spPr/>
      <dgm:t>
        <a:bodyPr/>
        <a:lstStyle/>
        <a:p>
          <a:endParaRPr lang="en-US"/>
        </a:p>
      </dgm:t>
    </dgm:pt>
    <dgm:pt modelId="{C1D8CC76-E6C4-40C4-BC20-61D2E931C2B7}">
      <dgm:prSet phldrT="[Text]"/>
      <dgm:spPr/>
      <dgm:t>
        <a:bodyPr/>
        <a:lstStyle/>
        <a:p>
          <a:r>
            <a:rPr lang="en-US" dirty="0"/>
            <a:t>The more practice the more confident they become</a:t>
          </a:r>
        </a:p>
      </dgm:t>
    </dgm:pt>
    <dgm:pt modelId="{14B17CF2-4DF8-440A-AD43-CF033EBD5FCF}" type="parTrans" cxnId="{423DDB40-B7E2-4CB0-9585-6FB4B1F9085A}">
      <dgm:prSet/>
      <dgm:spPr/>
      <dgm:t>
        <a:bodyPr/>
        <a:lstStyle/>
        <a:p>
          <a:endParaRPr lang="en-US"/>
        </a:p>
      </dgm:t>
    </dgm:pt>
    <dgm:pt modelId="{3DE06360-7C61-4E23-9AB0-73D62284F9FC}" type="sibTrans" cxnId="{423DDB40-B7E2-4CB0-9585-6FB4B1F9085A}">
      <dgm:prSet/>
      <dgm:spPr/>
      <dgm:t>
        <a:bodyPr/>
        <a:lstStyle/>
        <a:p>
          <a:endParaRPr lang="en-US"/>
        </a:p>
      </dgm:t>
    </dgm:pt>
    <dgm:pt modelId="{C5D94BF3-0C0B-4079-8923-32B4FCA086A9}">
      <dgm:prSet phldrT="[Text]"/>
      <dgm:spPr/>
      <dgm:t>
        <a:bodyPr/>
        <a:lstStyle/>
        <a:p>
          <a:r>
            <a:rPr lang="en-US" dirty="0"/>
            <a:t>Refresher Training</a:t>
          </a:r>
        </a:p>
      </dgm:t>
    </dgm:pt>
    <dgm:pt modelId="{4FA373A8-CF72-4150-A5BA-F6C23B3E3E6F}" type="parTrans" cxnId="{C59F93EF-806B-402D-A8CE-D4242F83F56C}">
      <dgm:prSet/>
      <dgm:spPr/>
      <dgm:t>
        <a:bodyPr/>
        <a:lstStyle/>
        <a:p>
          <a:endParaRPr lang="en-US"/>
        </a:p>
      </dgm:t>
    </dgm:pt>
    <dgm:pt modelId="{849A043F-EADE-48A3-84F8-E509B38A7D42}" type="sibTrans" cxnId="{C59F93EF-806B-402D-A8CE-D4242F83F56C}">
      <dgm:prSet/>
      <dgm:spPr/>
      <dgm:t>
        <a:bodyPr/>
        <a:lstStyle/>
        <a:p>
          <a:endParaRPr lang="en-US"/>
        </a:p>
      </dgm:t>
    </dgm:pt>
    <dgm:pt modelId="{90298629-A068-47A4-9A74-C78392D38C9F}">
      <dgm:prSet phldrT="[Text]"/>
      <dgm:spPr/>
      <dgm:t>
        <a:bodyPr/>
        <a:lstStyle/>
        <a:p>
          <a:r>
            <a:rPr lang="en-US" dirty="0"/>
            <a:t>Let your team members be students and teachers</a:t>
          </a:r>
        </a:p>
      </dgm:t>
    </dgm:pt>
    <dgm:pt modelId="{FD61F9FC-4C35-42B0-8C20-3ECF7FFA6D8F}" type="parTrans" cxnId="{E05D1977-8590-4302-A276-0397B6EFAA1A}">
      <dgm:prSet/>
      <dgm:spPr/>
      <dgm:t>
        <a:bodyPr/>
        <a:lstStyle/>
        <a:p>
          <a:endParaRPr lang="en-US"/>
        </a:p>
      </dgm:t>
    </dgm:pt>
    <dgm:pt modelId="{460DA2C0-FB7E-4E5B-A3E9-7E6A5A04515F}" type="sibTrans" cxnId="{E05D1977-8590-4302-A276-0397B6EFAA1A}">
      <dgm:prSet/>
      <dgm:spPr/>
      <dgm:t>
        <a:bodyPr/>
        <a:lstStyle/>
        <a:p>
          <a:endParaRPr lang="en-US"/>
        </a:p>
      </dgm:t>
    </dgm:pt>
    <dgm:pt modelId="{C4A4FD25-1F12-4F5C-AE5D-7CA294F6FEC6}">
      <dgm:prSet phldrT="[Text]"/>
      <dgm:spPr/>
      <dgm:t>
        <a:bodyPr/>
        <a:lstStyle/>
        <a:p>
          <a:r>
            <a:rPr lang="en-US" dirty="0"/>
            <a:t>Quiz in person and “on paper”</a:t>
          </a:r>
        </a:p>
      </dgm:t>
    </dgm:pt>
    <dgm:pt modelId="{D42840E6-DC30-488F-AC91-F208D0DAE949}" type="parTrans" cxnId="{65ED5C27-0126-4A9E-8A45-70901BA09724}">
      <dgm:prSet/>
      <dgm:spPr/>
      <dgm:t>
        <a:bodyPr/>
        <a:lstStyle/>
        <a:p>
          <a:endParaRPr lang="en-US"/>
        </a:p>
      </dgm:t>
    </dgm:pt>
    <dgm:pt modelId="{05034A5B-E545-4CC7-B6DA-A2111CA84B6A}" type="sibTrans" cxnId="{65ED5C27-0126-4A9E-8A45-70901BA09724}">
      <dgm:prSet/>
      <dgm:spPr/>
      <dgm:t>
        <a:bodyPr/>
        <a:lstStyle/>
        <a:p>
          <a:endParaRPr lang="en-US"/>
        </a:p>
      </dgm:t>
    </dgm:pt>
    <dgm:pt modelId="{DE8A5B64-4BED-43F1-92D1-5D5ECB46080E}">
      <dgm:prSet phldrT="[Text]"/>
      <dgm:spPr/>
      <dgm:t>
        <a:bodyPr/>
        <a:lstStyle/>
        <a:p>
          <a:r>
            <a:rPr lang="en-US" dirty="0"/>
            <a:t>Assessments are verification points that set up for future accountability</a:t>
          </a:r>
        </a:p>
      </dgm:t>
    </dgm:pt>
    <dgm:pt modelId="{0DB4C323-D161-4081-9889-B1B0E1CA273C}" type="parTrans" cxnId="{890BA674-2890-47F9-B244-EED844E9E280}">
      <dgm:prSet/>
      <dgm:spPr/>
      <dgm:t>
        <a:bodyPr/>
        <a:lstStyle/>
        <a:p>
          <a:endParaRPr lang="en-US"/>
        </a:p>
      </dgm:t>
    </dgm:pt>
    <dgm:pt modelId="{227C7CE9-4E47-460E-AD94-844854BBAFC9}" type="sibTrans" cxnId="{890BA674-2890-47F9-B244-EED844E9E280}">
      <dgm:prSet/>
      <dgm:spPr/>
      <dgm:t>
        <a:bodyPr/>
        <a:lstStyle/>
        <a:p>
          <a:endParaRPr lang="en-US"/>
        </a:p>
      </dgm:t>
    </dgm:pt>
    <dgm:pt modelId="{D67EFF23-F15C-4224-A9FF-56EB286C1D5D}">
      <dgm:prSet phldrT="[Text]"/>
      <dgm:spPr/>
      <dgm:t>
        <a:bodyPr/>
        <a:lstStyle/>
        <a:p>
          <a:r>
            <a:rPr lang="en-US" dirty="0"/>
            <a:t>Practical application</a:t>
          </a:r>
        </a:p>
      </dgm:t>
    </dgm:pt>
    <dgm:pt modelId="{40C74A41-2FFE-4075-98FA-9BB092DCDBD3}" type="parTrans" cxnId="{1A65191B-CA54-4F27-A8F1-6F986A5789F6}">
      <dgm:prSet/>
      <dgm:spPr/>
      <dgm:t>
        <a:bodyPr/>
        <a:lstStyle/>
        <a:p>
          <a:endParaRPr lang="en-US"/>
        </a:p>
      </dgm:t>
    </dgm:pt>
    <dgm:pt modelId="{07F63555-3852-4EC5-9346-BF9671BA0DB8}" type="sibTrans" cxnId="{1A65191B-CA54-4F27-A8F1-6F986A5789F6}">
      <dgm:prSet/>
      <dgm:spPr/>
      <dgm:t>
        <a:bodyPr/>
        <a:lstStyle/>
        <a:p>
          <a:endParaRPr lang="en-US"/>
        </a:p>
      </dgm:t>
    </dgm:pt>
    <dgm:pt modelId="{D17337D4-D9DA-4045-BFCE-B1FFDFD036A4}">
      <dgm:prSet phldrT="[Text]"/>
      <dgm:spPr/>
      <dgm:t>
        <a:bodyPr/>
        <a:lstStyle/>
        <a:p>
          <a:r>
            <a:rPr lang="en-US" dirty="0"/>
            <a:t>Allow them to have a shadow out of training to verify results</a:t>
          </a:r>
        </a:p>
      </dgm:t>
    </dgm:pt>
    <dgm:pt modelId="{C0273037-F50B-4629-A2F9-8B352F8855BA}" type="parTrans" cxnId="{724FEEE4-CEB4-4BF1-9F97-1092C2072DF5}">
      <dgm:prSet/>
      <dgm:spPr/>
      <dgm:t>
        <a:bodyPr/>
        <a:lstStyle/>
        <a:p>
          <a:endParaRPr lang="en-US"/>
        </a:p>
      </dgm:t>
    </dgm:pt>
    <dgm:pt modelId="{A04D96BE-C2DC-416C-9AA5-3F1A5DFA0BB0}" type="sibTrans" cxnId="{724FEEE4-CEB4-4BF1-9F97-1092C2072DF5}">
      <dgm:prSet/>
      <dgm:spPr/>
      <dgm:t>
        <a:bodyPr/>
        <a:lstStyle/>
        <a:p>
          <a:endParaRPr lang="en-US"/>
        </a:p>
      </dgm:t>
    </dgm:pt>
    <dgm:pt modelId="{7AEF9FEA-4E46-4FD5-9BA2-989AF3C592AE}">
      <dgm:prSet phldrT="[Text]"/>
      <dgm:spPr/>
      <dgm:t>
        <a:bodyPr/>
        <a:lstStyle/>
        <a:p>
          <a:r>
            <a:rPr lang="en-US" dirty="0"/>
            <a:t>Learn as a team; allow for mistakes and see them as opportunities to learn</a:t>
          </a:r>
        </a:p>
      </dgm:t>
    </dgm:pt>
    <dgm:pt modelId="{01AE5FD1-6FB4-4512-8A06-66E73584A5DB}" type="parTrans" cxnId="{60E1CB9B-5E8A-4C51-90D0-0E22BD35FD40}">
      <dgm:prSet/>
      <dgm:spPr/>
      <dgm:t>
        <a:bodyPr/>
        <a:lstStyle/>
        <a:p>
          <a:endParaRPr lang="en-US"/>
        </a:p>
      </dgm:t>
    </dgm:pt>
    <dgm:pt modelId="{031DEB87-D964-42D4-9475-C9C61FEAAD61}" type="sibTrans" cxnId="{60E1CB9B-5E8A-4C51-90D0-0E22BD35FD40}">
      <dgm:prSet/>
      <dgm:spPr/>
      <dgm:t>
        <a:bodyPr/>
        <a:lstStyle/>
        <a:p>
          <a:endParaRPr lang="en-US"/>
        </a:p>
      </dgm:t>
    </dgm:pt>
    <dgm:pt modelId="{0790FEC6-4BD2-4882-9099-73729D0E6F57}">
      <dgm:prSet phldrT="[Text]"/>
      <dgm:spPr/>
      <dgm:t>
        <a:bodyPr/>
        <a:lstStyle/>
        <a:p>
          <a:r>
            <a:rPr lang="en-US" dirty="0"/>
            <a:t>Regular training for those who are already in the field will keep them sharp/engaged</a:t>
          </a:r>
        </a:p>
      </dgm:t>
    </dgm:pt>
    <dgm:pt modelId="{65F381EB-88EB-43CF-8865-BFC189C30D5C}" type="parTrans" cxnId="{E0776B4A-992E-4673-A6C4-0AA7CB3EE582}">
      <dgm:prSet/>
      <dgm:spPr/>
      <dgm:t>
        <a:bodyPr/>
        <a:lstStyle/>
        <a:p>
          <a:endParaRPr lang="en-US"/>
        </a:p>
      </dgm:t>
    </dgm:pt>
    <dgm:pt modelId="{3D5B9F6E-009A-48CF-B852-AFAD22F6AA7D}" type="sibTrans" cxnId="{E0776B4A-992E-4673-A6C4-0AA7CB3EE582}">
      <dgm:prSet/>
      <dgm:spPr/>
      <dgm:t>
        <a:bodyPr/>
        <a:lstStyle/>
        <a:p>
          <a:endParaRPr lang="en-US"/>
        </a:p>
      </dgm:t>
    </dgm:pt>
    <dgm:pt modelId="{4497DB53-0500-46A9-A2E1-4C59F5CD7192}">
      <dgm:prSet phldrT="[Text]"/>
      <dgm:spPr/>
      <dgm:t>
        <a:bodyPr/>
        <a:lstStyle/>
        <a:p>
          <a:r>
            <a:rPr lang="en-US" dirty="0"/>
            <a:t>Establish “Accountability Partners”</a:t>
          </a:r>
        </a:p>
      </dgm:t>
    </dgm:pt>
    <dgm:pt modelId="{236F9B2D-1580-4139-A57C-6FA30BF3C220}" type="parTrans" cxnId="{FF10F058-9999-41D4-AAEC-DCCDFE3CA9C3}">
      <dgm:prSet/>
      <dgm:spPr/>
      <dgm:t>
        <a:bodyPr/>
        <a:lstStyle/>
        <a:p>
          <a:endParaRPr lang="en-US"/>
        </a:p>
      </dgm:t>
    </dgm:pt>
    <dgm:pt modelId="{F15DE1FF-7E89-4674-A4AE-A66EDD6D0948}" type="sibTrans" cxnId="{FF10F058-9999-41D4-AAEC-DCCDFE3CA9C3}">
      <dgm:prSet/>
      <dgm:spPr/>
      <dgm:t>
        <a:bodyPr/>
        <a:lstStyle/>
        <a:p>
          <a:endParaRPr lang="en-US"/>
        </a:p>
      </dgm:t>
    </dgm:pt>
    <dgm:pt modelId="{73749F59-EA2C-49DA-8568-882628F70824}">
      <dgm:prSet phldrT="[Text]"/>
      <dgm:spPr/>
      <dgm:t>
        <a:bodyPr/>
        <a:lstStyle/>
        <a:p>
          <a:r>
            <a:rPr lang="en-US" dirty="0"/>
            <a:t>Set a pass or fail threshold for all assessment</a:t>
          </a:r>
        </a:p>
      </dgm:t>
    </dgm:pt>
    <dgm:pt modelId="{54FA1EA5-0F39-4520-B541-7EE0AA62D975}" type="parTrans" cxnId="{52D01BF7-EB1F-4A9A-9F6C-781FD2F7A2A0}">
      <dgm:prSet/>
      <dgm:spPr/>
      <dgm:t>
        <a:bodyPr/>
        <a:lstStyle/>
        <a:p>
          <a:endParaRPr lang="en-US"/>
        </a:p>
      </dgm:t>
    </dgm:pt>
    <dgm:pt modelId="{C5D00AD5-DCD0-4216-9B65-6993D8ED4ED3}" type="sibTrans" cxnId="{52D01BF7-EB1F-4A9A-9F6C-781FD2F7A2A0}">
      <dgm:prSet/>
      <dgm:spPr/>
      <dgm:t>
        <a:bodyPr/>
        <a:lstStyle/>
        <a:p>
          <a:endParaRPr lang="en-US"/>
        </a:p>
      </dgm:t>
    </dgm:pt>
    <dgm:pt modelId="{F8ECB14A-9261-4233-82D1-ACF9ECEE9858}">
      <dgm:prSet phldrT="[Text]"/>
      <dgm:spPr/>
      <dgm:t>
        <a:bodyPr/>
        <a:lstStyle/>
        <a:p>
          <a:r>
            <a:rPr lang="en-US" dirty="0"/>
            <a:t>Communicate what should happen should they encounter a challenge</a:t>
          </a:r>
        </a:p>
      </dgm:t>
    </dgm:pt>
    <dgm:pt modelId="{06699D00-AD32-4EA4-8A06-7B3E9A36DA77}" type="parTrans" cxnId="{B3CC9D38-143B-4C73-8EDA-44DCB819868D}">
      <dgm:prSet/>
      <dgm:spPr/>
      <dgm:t>
        <a:bodyPr/>
        <a:lstStyle/>
        <a:p>
          <a:endParaRPr lang="en-US"/>
        </a:p>
      </dgm:t>
    </dgm:pt>
    <dgm:pt modelId="{F27025DB-BFFD-4522-B264-45627FE38CC6}" type="sibTrans" cxnId="{B3CC9D38-143B-4C73-8EDA-44DCB819868D}">
      <dgm:prSet/>
      <dgm:spPr/>
      <dgm:t>
        <a:bodyPr/>
        <a:lstStyle/>
        <a:p>
          <a:endParaRPr lang="en-US"/>
        </a:p>
      </dgm:t>
    </dgm:pt>
    <dgm:pt modelId="{69059DB0-A223-4BFB-B716-C0AB63B7D67B}">
      <dgm:prSet phldrT="[Text]"/>
      <dgm:spPr/>
      <dgm:t>
        <a:bodyPr/>
        <a:lstStyle/>
        <a:p>
          <a:r>
            <a:rPr lang="en-US" dirty="0"/>
            <a:t>Make sure there is a clearly defined expectation for performance</a:t>
          </a:r>
        </a:p>
      </dgm:t>
    </dgm:pt>
    <dgm:pt modelId="{C09B0DED-4ABC-417B-9E2C-45ECFAEF9A04}" type="parTrans" cxnId="{94FD54CA-4857-4273-BF9E-374E5175FCC4}">
      <dgm:prSet/>
      <dgm:spPr/>
    </dgm:pt>
    <dgm:pt modelId="{5DCF5BDC-ECE6-408B-A12D-DAB53186EE0C}" type="sibTrans" cxnId="{94FD54CA-4857-4273-BF9E-374E5175FCC4}">
      <dgm:prSet/>
      <dgm:spPr/>
    </dgm:pt>
    <dgm:pt modelId="{E130DBCD-74C4-4DCA-9BD6-B7C319274067}" type="pres">
      <dgm:prSet presAssocID="{EC661350-E4F5-45D7-965A-302DA600A74F}" presName="linearFlow" presStyleCnt="0">
        <dgm:presLayoutVars>
          <dgm:dir/>
          <dgm:animLvl val="lvl"/>
          <dgm:resizeHandles val="exact"/>
        </dgm:presLayoutVars>
      </dgm:prSet>
      <dgm:spPr/>
    </dgm:pt>
    <dgm:pt modelId="{710D7399-F898-4D5C-8AAA-4227FA87A8E3}" type="pres">
      <dgm:prSet presAssocID="{E15A5449-6C15-4828-8C08-3823B5984BC7}" presName="composite" presStyleCnt="0"/>
      <dgm:spPr/>
    </dgm:pt>
    <dgm:pt modelId="{A0425951-09F0-4544-AB61-33264741DA9B}" type="pres">
      <dgm:prSet presAssocID="{E15A5449-6C15-4828-8C08-3823B5984BC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AB30996-3FEF-4E15-9498-A3E018DF7CBA}" type="pres">
      <dgm:prSet presAssocID="{E15A5449-6C15-4828-8C08-3823B5984BC7}" presName="descendantText" presStyleLbl="alignAcc1" presStyleIdx="0" presStyleCnt="3">
        <dgm:presLayoutVars>
          <dgm:bulletEnabled val="1"/>
        </dgm:presLayoutVars>
      </dgm:prSet>
      <dgm:spPr/>
    </dgm:pt>
    <dgm:pt modelId="{6A094D3A-534D-4B1D-804C-739623C8581F}" type="pres">
      <dgm:prSet presAssocID="{E501BC84-E8AC-4333-985C-09D3D7E80075}" presName="sp" presStyleCnt="0"/>
      <dgm:spPr/>
    </dgm:pt>
    <dgm:pt modelId="{84A92CDC-95B8-4880-B05C-28453C29A758}" type="pres">
      <dgm:prSet presAssocID="{F9E8B478-2A24-41A5-961B-87AECE040DA4}" presName="composite" presStyleCnt="0"/>
      <dgm:spPr/>
    </dgm:pt>
    <dgm:pt modelId="{06412AC5-19B8-4F04-A15C-F731A3CF61FC}" type="pres">
      <dgm:prSet presAssocID="{F9E8B478-2A24-41A5-961B-87AECE040DA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B6A47EA-246D-42E0-9CD1-03D3A64C59FC}" type="pres">
      <dgm:prSet presAssocID="{F9E8B478-2A24-41A5-961B-87AECE040DA4}" presName="descendantText" presStyleLbl="alignAcc1" presStyleIdx="1" presStyleCnt="3">
        <dgm:presLayoutVars>
          <dgm:bulletEnabled val="1"/>
        </dgm:presLayoutVars>
      </dgm:prSet>
      <dgm:spPr/>
    </dgm:pt>
    <dgm:pt modelId="{ECC6CEDE-6279-458D-A5DF-4A7294D40268}" type="pres">
      <dgm:prSet presAssocID="{1D2A9991-B684-4D96-A55C-9B7F6B2BD94D}" presName="sp" presStyleCnt="0"/>
      <dgm:spPr/>
    </dgm:pt>
    <dgm:pt modelId="{05594D00-CD07-41D6-A85E-03B3D2F72C25}" type="pres">
      <dgm:prSet presAssocID="{C5D94BF3-0C0B-4079-8923-32B4FCA086A9}" presName="composite" presStyleCnt="0"/>
      <dgm:spPr/>
    </dgm:pt>
    <dgm:pt modelId="{16555EA9-0B68-4B7D-9D6F-C3A638826A29}" type="pres">
      <dgm:prSet presAssocID="{C5D94BF3-0C0B-4079-8923-32B4FCA086A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26281DE-1400-483A-883A-125B04AB885C}" type="pres">
      <dgm:prSet presAssocID="{C5D94BF3-0C0B-4079-8923-32B4FCA086A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9CD5E03-0477-4957-92A8-8BEF38332B6D}" type="presOf" srcId="{E15A5449-6C15-4828-8C08-3823B5984BC7}" destId="{A0425951-09F0-4544-AB61-33264741DA9B}" srcOrd="0" destOrd="0" presId="urn:microsoft.com/office/officeart/2005/8/layout/chevron2"/>
    <dgm:cxn modelId="{3C65210E-493F-45D6-8261-BFFF795A38F1}" type="presOf" srcId="{90298629-A068-47A4-9A74-C78392D38C9F}" destId="{E26281DE-1400-483A-883A-125B04AB885C}" srcOrd="0" destOrd="0" presId="urn:microsoft.com/office/officeart/2005/8/layout/chevron2"/>
    <dgm:cxn modelId="{1A65191B-CA54-4F27-A8F1-6F986A5789F6}" srcId="{F9E8B478-2A24-41A5-961B-87AECE040DA4}" destId="{D67EFF23-F15C-4224-A9FF-56EB286C1D5D}" srcOrd="1" destOrd="0" parTransId="{40C74A41-2FFE-4075-98FA-9BB092DCDBD3}" sibTransId="{07F63555-3852-4EC5-9346-BF9671BA0DB8}"/>
    <dgm:cxn modelId="{65ED5C27-0126-4A9E-8A45-70901BA09724}" srcId="{E15A5449-6C15-4828-8C08-3823B5984BC7}" destId="{C4A4FD25-1F12-4F5C-AE5D-7CA294F6FEC6}" srcOrd="1" destOrd="0" parTransId="{D42840E6-DC30-488F-AC91-F208D0DAE949}" sibTransId="{05034A5B-E545-4CC7-B6DA-A2111CA84B6A}"/>
    <dgm:cxn modelId="{9F82E837-1050-476D-A45D-83A68AAF454F}" type="presOf" srcId="{C4A4FD25-1F12-4F5C-AE5D-7CA294F6FEC6}" destId="{9AB30996-3FEF-4E15-9498-A3E018DF7CBA}" srcOrd="0" destOrd="1" presId="urn:microsoft.com/office/officeart/2005/8/layout/chevron2"/>
    <dgm:cxn modelId="{B3CC9D38-143B-4C73-8EDA-44DCB819868D}" srcId="{F9E8B478-2A24-41A5-961B-87AECE040DA4}" destId="{F8ECB14A-9261-4233-82D1-ACF9ECEE9858}" srcOrd="4" destOrd="0" parTransId="{06699D00-AD32-4EA4-8A06-7B3E9A36DA77}" sibTransId="{F27025DB-BFFD-4522-B264-45627FE38CC6}"/>
    <dgm:cxn modelId="{423DDB40-B7E2-4CB0-9585-6FB4B1F9085A}" srcId="{F9E8B478-2A24-41A5-961B-87AECE040DA4}" destId="{C1D8CC76-E6C4-40C4-BC20-61D2E931C2B7}" srcOrd="0" destOrd="0" parTransId="{14B17CF2-4DF8-440A-AD43-CF033EBD5FCF}" sibTransId="{3DE06360-7C61-4E23-9AB0-73D62284F9FC}"/>
    <dgm:cxn modelId="{CAD95567-236D-4F2C-96CA-31D3FB4236AD}" type="presOf" srcId="{DE8A5B64-4BED-43F1-92D1-5D5ECB46080E}" destId="{9AB30996-3FEF-4E15-9498-A3E018DF7CBA}" srcOrd="0" destOrd="2" presId="urn:microsoft.com/office/officeart/2005/8/layout/chevron2"/>
    <dgm:cxn modelId="{E0776B4A-992E-4673-A6C4-0AA7CB3EE582}" srcId="{C5D94BF3-0C0B-4079-8923-32B4FCA086A9}" destId="{0790FEC6-4BD2-4882-9099-73729D0E6F57}" srcOrd="2" destOrd="0" parTransId="{65F381EB-88EB-43CF-8865-BFC189C30D5C}" sibTransId="{3D5B9F6E-009A-48CF-B852-AFAD22F6AA7D}"/>
    <dgm:cxn modelId="{1EABF470-DB0E-4272-8B0F-D51FC3004921}" type="presOf" srcId="{F9E8B478-2A24-41A5-961B-87AECE040DA4}" destId="{06412AC5-19B8-4F04-A15C-F731A3CF61FC}" srcOrd="0" destOrd="0" presId="urn:microsoft.com/office/officeart/2005/8/layout/chevron2"/>
    <dgm:cxn modelId="{05581E51-9847-4283-BEE3-99033C72ADE6}" type="presOf" srcId="{4497DB53-0500-46A9-A2E1-4C59F5CD7192}" destId="{7B6A47EA-246D-42E0-9CD1-03D3A64C59FC}" srcOrd="0" destOrd="3" presId="urn:microsoft.com/office/officeart/2005/8/layout/chevron2"/>
    <dgm:cxn modelId="{4D44A372-30E8-4600-A6CF-3E5067335B75}" type="presOf" srcId="{0790FEC6-4BD2-4882-9099-73729D0E6F57}" destId="{E26281DE-1400-483A-883A-125B04AB885C}" srcOrd="0" destOrd="2" presId="urn:microsoft.com/office/officeart/2005/8/layout/chevron2"/>
    <dgm:cxn modelId="{890BA674-2890-47F9-B244-EED844E9E280}" srcId="{E15A5449-6C15-4828-8C08-3823B5984BC7}" destId="{DE8A5B64-4BED-43F1-92D1-5D5ECB46080E}" srcOrd="2" destOrd="0" parTransId="{0DB4C323-D161-4081-9889-B1B0E1CA273C}" sibTransId="{227C7CE9-4E47-460E-AD94-844854BBAFC9}"/>
    <dgm:cxn modelId="{E05D1977-8590-4302-A276-0397B6EFAA1A}" srcId="{C5D94BF3-0C0B-4079-8923-32B4FCA086A9}" destId="{90298629-A068-47A4-9A74-C78392D38C9F}" srcOrd="0" destOrd="0" parTransId="{FD61F9FC-4C35-42B0-8C20-3ECF7FFA6D8F}" sibTransId="{460DA2C0-FB7E-4E5B-A3E9-7E6A5A04515F}"/>
    <dgm:cxn modelId="{829A9058-7718-4FCE-9CEF-00A62A24D10F}" type="presOf" srcId="{D67EFF23-F15C-4224-A9FF-56EB286C1D5D}" destId="{7B6A47EA-246D-42E0-9CD1-03D3A64C59FC}" srcOrd="0" destOrd="1" presId="urn:microsoft.com/office/officeart/2005/8/layout/chevron2"/>
    <dgm:cxn modelId="{FF10F058-9999-41D4-AAEC-DCCDFE3CA9C3}" srcId="{F9E8B478-2A24-41A5-961B-87AECE040DA4}" destId="{4497DB53-0500-46A9-A2E1-4C59F5CD7192}" srcOrd="3" destOrd="0" parTransId="{236F9B2D-1580-4139-A57C-6FA30BF3C220}" sibTransId="{F15DE1FF-7E89-4674-A4AE-A66EDD6D0948}"/>
    <dgm:cxn modelId="{57ADF181-3429-4998-BC94-96B7ADC3C1AD}" srcId="{EC661350-E4F5-45D7-965A-302DA600A74F}" destId="{F9E8B478-2A24-41A5-961B-87AECE040DA4}" srcOrd="1" destOrd="0" parTransId="{6BAA513F-C6B0-48BB-A808-63CE3E7FB749}" sibTransId="{1D2A9991-B684-4D96-A55C-9B7F6B2BD94D}"/>
    <dgm:cxn modelId="{F04CB788-AE2F-4E7C-B834-7D08737EC8C3}" type="presOf" srcId="{69059DB0-A223-4BFB-B716-C0AB63B7D67B}" destId="{E26281DE-1400-483A-883A-125B04AB885C}" srcOrd="0" destOrd="3" presId="urn:microsoft.com/office/officeart/2005/8/layout/chevron2"/>
    <dgm:cxn modelId="{C24FAC89-665B-4D94-AB12-3C28B4E9C8BB}" type="presOf" srcId="{F8ECB14A-9261-4233-82D1-ACF9ECEE9858}" destId="{7B6A47EA-246D-42E0-9CD1-03D3A64C59FC}" srcOrd="0" destOrd="4" presId="urn:microsoft.com/office/officeart/2005/8/layout/chevron2"/>
    <dgm:cxn modelId="{F1581891-0330-4572-9E20-5E21046B9070}" type="presOf" srcId="{7AEF9FEA-4E46-4FD5-9BA2-989AF3C592AE}" destId="{E26281DE-1400-483A-883A-125B04AB885C}" srcOrd="0" destOrd="1" presId="urn:microsoft.com/office/officeart/2005/8/layout/chevron2"/>
    <dgm:cxn modelId="{41ACA695-81EE-4843-964C-706B98ECA58C}" type="presOf" srcId="{EC661350-E4F5-45D7-965A-302DA600A74F}" destId="{E130DBCD-74C4-4DCA-9BD6-B7C319274067}" srcOrd="0" destOrd="0" presId="urn:microsoft.com/office/officeart/2005/8/layout/chevron2"/>
    <dgm:cxn modelId="{505B6099-C60B-471A-8FA6-4569FC215331}" srcId="{E15A5449-6C15-4828-8C08-3823B5984BC7}" destId="{89478C64-1B1F-49A4-A900-AFC736EF9DD9}" srcOrd="0" destOrd="0" parTransId="{BEECF5BC-4366-4CFD-B6A4-BF05BCFE15AC}" sibTransId="{2522C7A5-A28D-4DF6-847D-5FB9F9B743D9}"/>
    <dgm:cxn modelId="{60E1CB9B-5E8A-4C51-90D0-0E22BD35FD40}" srcId="{C5D94BF3-0C0B-4079-8923-32B4FCA086A9}" destId="{7AEF9FEA-4E46-4FD5-9BA2-989AF3C592AE}" srcOrd="1" destOrd="0" parTransId="{01AE5FD1-6FB4-4512-8A06-66E73584A5DB}" sibTransId="{031DEB87-D964-42D4-9475-C9C61FEAAD61}"/>
    <dgm:cxn modelId="{87C83B9F-D0DE-4C66-A846-0A0C8426558F}" type="presOf" srcId="{89478C64-1B1F-49A4-A900-AFC736EF9DD9}" destId="{9AB30996-3FEF-4E15-9498-A3E018DF7CBA}" srcOrd="0" destOrd="0" presId="urn:microsoft.com/office/officeart/2005/8/layout/chevron2"/>
    <dgm:cxn modelId="{0370DEA4-7003-4663-A1DF-D6A8C704F472}" type="presOf" srcId="{73749F59-EA2C-49DA-8568-882628F70824}" destId="{9AB30996-3FEF-4E15-9498-A3E018DF7CBA}" srcOrd="0" destOrd="3" presId="urn:microsoft.com/office/officeart/2005/8/layout/chevron2"/>
    <dgm:cxn modelId="{B03DEDAE-A45B-4B5C-AB4A-86026515935C}" type="presOf" srcId="{D17337D4-D9DA-4045-BFCE-B1FFDFD036A4}" destId="{7B6A47EA-246D-42E0-9CD1-03D3A64C59FC}" srcOrd="0" destOrd="2" presId="urn:microsoft.com/office/officeart/2005/8/layout/chevron2"/>
    <dgm:cxn modelId="{B9A5B9B4-B7C7-49D0-93F8-EEC2CBE8611D}" type="presOf" srcId="{C1D8CC76-E6C4-40C4-BC20-61D2E931C2B7}" destId="{7B6A47EA-246D-42E0-9CD1-03D3A64C59FC}" srcOrd="0" destOrd="0" presId="urn:microsoft.com/office/officeart/2005/8/layout/chevron2"/>
    <dgm:cxn modelId="{42A1F2BA-DFD9-4E47-9D46-BB974BC7A2F6}" srcId="{EC661350-E4F5-45D7-965A-302DA600A74F}" destId="{E15A5449-6C15-4828-8C08-3823B5984BC7}" srcOrd="0" destOrd="0" parTransId="{A6A04AD3-3D0C-4A06-BF2A-50F4DCB8F820}" sibTransId="{E501BC84-E8AC-4333-985C-09D3D7E80075}"/>
    <dgm:cxn modelId="{94FD54CA-4857-4273-BF9E-374E5175FCC4}" srcId="{C5D94BF3-0C0B-4079-8923-32B4FCA086A9}" destId="{69059DB0-A223-4BFB-B716-C0AB63B7D67B}" srcOrd="3" destOrd="0" parTransId="{C09B0DED-4ABC-417B-9E2C-45ECFAEF9A04}" sibTransId="{5DCF5BDC-ECE6-408B-A12D-DAB53186EE0C}"/>
    <dgm:cxn modelId="{724FEEE4-CEB4-4BF1-9F97-1092C2072DF5}" srcId="{F9E8B478-2A24-41A5-961B-87AECE040DA4}" destId="{D17337D4-D9DA-4045-BFCE-B1FFDFD036A4}" srcOrd="2" destOrd="0" parTransId="{C0273037-F50B-4629-A2F9-8B352F8855BA}" sibTransId="{A04D96BE-C2DC-416C-9AA5-3F1A5DFA0BB0}"/>
    <dgm:cxn modelId="{C59F93EF-806B-402D-A8CE-D4242F83F56C}" srcId="{EC661350-E4F5-45D7-965A-302DA600A74F}" destId="{C5D94BF3-0C0B-4079-8923-32B4FCA086A9}" srcOrd="2" destOrd="0" parTransId="{4FA373A8-CF72-4150-A5BA-F6C23B3E3E6F}" sibTransId="{849A043F-EADE-48A3-84F8-E509B38A7D42}"/>
    <dgm:cxn modelId="{760EBAF3-9B61-4D6D-ABAD-AF1493700949}" type="presOf" srcId="{C5D94BF3-0C0B-4079-8923-32B4FCA086A9}" destId="{16555EA9-0B68-4B7D-9D6F-C3A638826A29}" srcOrd="0" destOrd="0" presId="urn:microsoft.com/office/officeart/2005/8/layout/chevron2"/>
    <dgm:cxn modelId="{52D01BF7-EB1F-4A9A-9F6C-781FD2F7A2A0}" srcId="{E15A5449-6C15-4828-8C08-3823B5984BC7}" destId="{73749F59-EA2C-49DA-8568-882628F70824}" srcOrd="3" destOrd="0" parTransId="{54FA1EA5-0F39-4520-B541-7EE0AA62D975}" sibTransId="{C5D00AD5-DCD0-4216-9B65-6993D8ED4ED3}"/>
    <dgm:cxn modelId="{ECC83786-0D49-4726-A96D-90F28BC8BD95}" type="presParOf" srcId="{E130DBCD-74C4-4DCA-9BD6-B7C319274067}" destId="{710D7399-F898-4D5C-8AAA-4227FA87A8E3}" srcOrd="0" destOrd="0" presId="urn:microsoft.com/office/officeart/2005/8/layout/chevron2"/>
    <dgm:cxn modelId="{A683B370-CE1D-4EA0-83B5-045D027264D4}" type="presParOf" srcId="{710D7399-F898-4D5C-8AAA-4227FA87A8E3}" destId="{A0425951-09F0-4544-AB61-33264741DA9B}" srcOrd="0" destOrd="0" presId="urn:microsoft.com/office/officeart/2005/8/layout/chevron2"/>
    <dgm:cxn modelId="{3D806066-3871-429F-9C69-41FD6B7833C1}" type="presParOf" srcId="{710D7399-F898-4D5C-8AAA-4227FA87A8E3}" destId="{9AB30996-3FEF-4E15-9498-A3E018DF7CBA}" srcOrd="1" destOrd="0" presId="urn:microsoft.com/office/officeart/2005/8/layout/chevron2"/>
    <dgm:cxn modelId="{2ADB9614-3D0A-49F3-AE24-CAA880A8677B}" type="presParOf" srcId="{E130DBCD-74C4-4DCA-9BD6-B7C319274067}" destId="{6A094D3A-534D-4B1D-804C-739623C8581F}" srcOrd="1" destOrd="0" presId="urn:microsoft.com/office/officeart/2005/8/layout/chevron2"/>
    <dgm:cxn modelId="{8A3AAE75-27D2-4420-83A3-157981EBF974}" type="presParOf" srcId="{E130DBCD-74C4-4DCA-9BD6-B7C319274067}" destId="{84A92CDC-95B8-4880-B05C-28453C29A758}" srcOrd="2" destOrd="0" presId="urn:microsoft.com/office/officeart/2005/8/layout/chevron2"/>
    <dgm:cxn modelId="{273645CD-9826-47A9-84E6-74D08EDB9B68}" type="presParOf" srcId="{84A92CDC-95B8-4880-B05C-28453C29A758}" destId="{06412AC5-19B8-4F04-A15C-F731A3CF61FC}" srcOrd="0" destOrd="0" presId="urn:microsoft.com/office/officeart/2005/8/layout/chevron2"/>
    <dgm:cxn modelId="{EA7F5FAE-FCC4-4665-8600-1B1BC001657D}" type="presParOf" srcId="{84A92CDC-95B8-4880-B05C-28453C29A758}" destId="{7B6A47EA-246D-42E0-9CD1-03D3A64C59FC}" srcOrd="1" destOrd="0" presId="urn:microsoft.com/office/officeart/2005/8/layout/chevron2"/>
    <dgm:cxn modelId="{D773F3BC-51F3-45E3-8781-157F39700385}" type="presParOf" srcId="{E130DBCD-74C4-4DCA-9BD6-B7C319274067}" destId="{ECC6CEDE-6279-458D-A5DF-4A7294D40268}" srcOrd="3" destOrd="0" presId="urn:microsoft.com/office/officeart/2005/8/layout/chevron2"/>
    <dgm:cxn modelId="{BE22D7EB-0DBC-448D-A6BE-84B3ECB0CCAF}" type="presParOf" srcId="{E130DBCD-74C4-4DCA-9BD6-B7C319274067}" destId="{05594D00-CD07-41D6-A85E-03B3D2F72C25}" srcOrd="4" destOrd="0" presId="urn:microsoft.com/office/officeart/2005/8/layout/chevron2"/>
    <dgm:cxn modelId="{2DB8C6AE-9222-47E7-ADB3-4911C4E472F2}" type="presParOf" srcId="{05594D00-CD07-41D6-A85E-03B3D2F72C25}" destId="{16555EA9-0B68-4B7D-9D6F-C3A638826A29}" srcOrd="0" destOrd="0" presId="urn:microsoft.com/office/officeart/2005/8/layout/chevron2"/>
    <dgm:cxn modelId="{268EC5CC-8A33-43CB-8BF2-D076DC82971C}" type="presParOf" srcId="{05594D00-CD07-41D6-A85E-03B3D2F72C25}" destId="{E26281DE-1400-483A-883A-125B04AB88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25951-09F0-4544-AB61-33264741DA9B}">
      <dsp:nvSpPr>
        <dsp:cNvPr id="0" name=""/>
        <dsp:cNvSpPr/>
      </dsp:nvSpPr>
      <dsp:spPr>
        <a:xfrm rot="5400000">
          <a:off x="-292390" y="293744"/>
          <a:ext cx="1949272" cy="136449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Assessments</a:t>
          </a:r>
        </a:p>
      </dsp:txBody>
      <dsp:txXfrm rot="-5400000">
        <a:off x="1" y="683600"/>
        <a:ext cx="1364491" cy="584781"/>
      </dsp:txXfrm>
    </dsp:sp>
    <dsp:sp modelId="{9AB30996-3FEF-4E15-9498-A3E018DF7CBA}">
      <dsp:nvSpPr>
        <dsp:cNvPr id="0" name=""/>
        <dsp:cNvSpPr/>
      </dsp:nvSpPr>
      <dsp:spPr>
        <a:xfrm rot="5400000">
          <a:off x="5628347" y="-4262502"/>
          <a:ext cx="1267027" cy="97947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Make sure they know the information; audibly, visually, and “on paper”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Quiz in person and “on paper”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Assessments are verification points that set up for future accountability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Set a pass or fail threshold for all assessment</a:t>
          </a:r>
        </a:p>
      </dsp:txBody>
      <dsp:txXfrm rot="-5400000">
        <a:off x="1364492" y="63204"/>
        <a:ext cx="9732888" cy="1143325"/>
      </dsp:txXfrm>
    </dsp:sp>
    <dsp:sp modelId="{06412AC5-19B8-4F04-A15C-F731A3CF61FC}">
      <dsp:nvSpPr>
        <dsp:cNvPr id="0" name=""/>
        <dsp:cNvSpPr/>
      </dsp:nvSpPr>
      <dsp:spPr>
        <a:xfrm rot="5400000">
          <a:off x="-292390" y="2052076"/>
          <a:ext cx="1949272" cy="1364491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Confidence</a:t>
          </a:r>
        </a:p>
      </dsp:txBody>
      <dsp:txXfrm rot="-5400000">
        <a:off x="1" y="2441932"/>
        <a:ext cx="1364491" cy="584781"/>
      </dsp:txXfrm>
    </dsp:sp>
    <dsp:sp modelId="{7B6A47EA-246D-42E0-9CD1-03D3A64C59FC}">
      <dsp:nvSpPr>
        <dsp:cNvPr id="0" name=""/>
        <dsp:cNvSpPr/>
      </dsp:nvSpPr>
      <dsp:spPr>
        <a:xfrm rot="5400000">
          <a:off x="5628347" y="-2504170"/>
          <a:ext cx="1267027" cy="97947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more practice the more confident they become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Practical application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Allow them to have a shadow out of training to verify results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Establish “Accountability Partners”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Communicate what should happen should they encounter a challenge</a:t>
          </a:r>
        </a:p>
      </dsp:txBody>
      <dsp:txXfrm rot="-5400000">
        <a:off x="1364492" y="1821536"/>
        <a:ext cx="9732888" cy="1143325"/>
      </dsp:txXfrm>
    </dsp:sp>
    <dsp:sp modelId="{16555EA9-0B68-4B7D-9D6F-C3A638826A29}">
      <dsp:nvSpPr>
        <dsp:cNvPr id="0" name=""/>
        <dsp:cNvSpPr/>
      </dsp:nvSpPr>
      <dsp:spPr>
        <a:xfrm rot="5400000">
          <a:off x="-292390" y="3810409"/>
          <a:ext cx="1949272" cy="1364491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Refresher Training</a:t>
          </a:r>
        </a:p>
      </dsp:txBody>
      <dsp:txXfrm rot="-5400000">
        <a:off x="1" y="4200265"/>
        <a:ext cx="1364491" cy="584781"/>
      </dsp:txXfrm>
    </dsp:sp>
    <dsp:sp modelId="{E26281DE-1400-483A-883A-125B04AB885C}">
      <dsp:nvSpPr>
        <dsp:cNvPr id="0" name=""/>
        <dsp:cNvSpPr/>
      </dsp:nvSpPr>
      <dsp:spPr>
        <a:xfrm rot="5400000">
          <a:off x="5628347" y="-745837"/>
          <a:ext cx="1267027" cy="97947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Let your team members be students and teachers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Learn as a team; allow for mistakes and see them as opportunities to learn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Regular training for those who are already in the field will keep them sharp/engaged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Make sure there is a clearly defined expectation for performance</a:t>
          </a:r>
        </a:p>
      </dsp:txBody>
      <dsp:txXfrm rot="-5400000">
        <a:off x="1364492" y="3579869"/>
        <a:ext cx="9732888" cy="1143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C3B00-6E86-70FF-C473-D39F05EEB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50B70-7B9E-8483-FDD4-6A2E7B55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CBD09-FBC0-0AA2-4356-6CECFD9C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86D0D-1E38-3FBB-513F-DFF0B845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597F7-194D-C603-CC8F-61171E9D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4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55FA-9B95-D3D8-B725-28F8A8C7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B1033-E0C4-2542-A8F6-A62BA26D8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95C9D-735B-0248-14A6-0EC7E433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88D69-EB48-DD7C-91AC-DF768888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461EC-6ED4-9D80-0B1F-E85F8E74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4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699FC4-182E-69B9-61CE-848D7AE93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3A690-1707-7BD4-8BDF-7A6CB1155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FCF4B-9F99-08B7-A20C-05EF14474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F425A-9579-3962-7C88-3FA2FA82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9B9B7-574C-A5F3-27EB-33C9E89BD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86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BB7B-4C20-4C6A-99B3-D724753743F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4E03-7666-49EC-9436-780B9B78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2FCDD-FD1E-753E-843D-9A111924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5316-FAED-D042-1C82-572718730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66F57-0C1E-FF8A-F3EB-54A0ACDC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5A7EF-1BB5-9B86-B253-D62E2587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C9486-E6A4-D65E-06FD-79E111B4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4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759B7-C8ED-4D7B-8649-080FDA692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D5155-0F6D-0608-6888-F6C5B2B6E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90EB4-B4CB-435E-9DA6-8201BDE6C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22726-3514-9DA8-C390-6CE96D5C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AAB37-35D8-BF3E-71DA-99639096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0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6CD93-9520-9451-9587-AEDB22D0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AA449-4A65-3D32-72DA-7906D4D82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44BCD-484A-D3F5-C2F0-72D14A9D5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77ADA-4799-2D34-8001-2B3C3E155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6B3C8-F041-8469-2FCB-041BF27D8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18B91-52BC-626B-2127-A31F4CB7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4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01147-7AEE-FB39-39AC-19716FA2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F5096-0FAF-F986-F50D-4CCCE8B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13C2B-A38E-625E-2940-4A3F78E1F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E7A8D-AD85-2BB0-BBF8-7A659C76B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973398-24C5-9D84-6B8B-933D2878C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F63EB8-F0AF-162E-022F-2163664E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8AD408-51B7-837C-446B-0D5BBE7E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02C801-67B7-D09C-AB18-F2823D80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6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B62F2-576B-DB1E-6DB3-E8E3CA30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7C15F5-0546-2491-1FEE-7EF33D5D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A015A-CF97-F587-60CE-A51B1B273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552DF-7699-7888-0D38-C2517CFD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3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4447CD-F2E5-D862-468A-33938BF1D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8FE86-9CBB-BDD8-125B-8C1D8BDB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44260-181D-6A3F-C835-78370C03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2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FA7C9-55B6-D8E4-596A-19C20537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B6F9-BAC1-6231-5F68-C195D2DCF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D6227-392A-8153-F55E-AB606F1D1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10E08-EE40-CA26-7982-D4705B54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94316-01F7-A5FA-04EE-D26BE22C0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D2C2E-6F88-AEBC-7FF1-4F493349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4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FAFC1-AFCC-A35D-9744-36ADC6976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D6D851-48CC-67B5-DA56-199537ADF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E65DF-53D3-C3E2-B2F6-CD0B3B11E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6420B-3F51-78FC-B84E-744D939D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F7570-6C18-DC29-AB53-1CB935DC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F750E-3CF0-950A-3625-16E8EA61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874CA-2EB7-E835-7F36-A6F05A24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64C5D-197B-21E8-D486-6FD0BBED9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3AC5A-6494-F70F-DF4D-28B9A8B1F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71278-10F2-489A-86E0-A150806615B3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13137-911E-B419-946C-B2F8B7332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1D4C-C5A0-2684-297D-33A86DE46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6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96222-DEE5-5908-93E3-B4A122FDC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4356" y="5394314"/>
            <a:ext cx="7138303" cy="935230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</a:rPr>
              <a:t>How to Become a Trainer</a:t>
            </a:r>
          </a:p>
        </p:txBody>
      </p:sp>
      <p:pic>
        <p:nvPicPr>
          <p:cNvPr id="4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FDF4B61-9F50-DFE8-5723-9539BC802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2680" y="528456"/>
            <a:ext cx="6601511" cy="461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D0033-C079-9CC8-B852-A162B9811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37" y="196850"/>
            <a:ext cx="11091600" cy="841375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Effective Training</a:t>
            </a:r>
          </a:p>
        </p:txBody>
      </p:sp>
      <p:pic>
        <p:nvPicPr>
          <p:cNvPr id="5122" name="Picture 2" descr="Tell Show Do Review PowerPoint Template - PPT Slides | SketchBubble">
            <a:extLst>
              <a:ext uri="{FF2B5EF4-FFF2-40B4-BE49-F238E27FC236}">
                <a16:creationId xmlns:a16="http://schemas.microsoft.com/office/drawing/2014/main" id="{A596233D-E586-5EF4-3CDD-98606D5098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13568" r="9438" b="10302"/>
          <a:stretch/>
        </p:blipFill>
        <p:spPr bwMode="auto">
          <a:xfrm>
            <a:off x="2009774" y="1214098"/>
            <a:ext cx="7820025" cy="544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58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50CE49-6CBE-A23B-B846-09C1FAF8E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 to be a trainer…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D056E-EFB2-4A6E-88F7-95965A6FD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880"/>
            <a:ext cx="7190064" cy="2220447"/>
          </a:xfrm>
        </p:spPr>
        <p:txBody>
          <a:bodyPr>
            <a:normAutofit/>
          </a:bodyPr>
          <a:lstStyle/>
          <a:p>
            <a:r>
              <a:rPr lang="en-US" dirty="0"/>
              <a:t>Create the Infrastructure</a:t>
            </a:r>
          </a:p>
          <a:p>
            <a:r>
              <a:rPr lang="en-US" dirty="0"/>
              <a:t>Select the Champion</a:t>
            </a:r>
          </a:p>
          <a:p>
            <a:r>
              <a:rPr lang="en-US" dirty="0"/>
              <a:t>Must be a student and a teacher at all times</a:t>
            </a:r>
          </a:p>
          <a:p>
            <a:r>
              <a:rPr lang="en-US" dirty="0"/>
              <a:t>Show-Tell-Do-Review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ow to Write a Summary of an Article - Udemy Blog">
            <a:extLst>
              <a:ext uri="{FF2B5EF4-FFF2-40B4-BE49-F238E27FC236}">
                <a16:creationId xmlns:a16="http://schemas.microsoft.com/office/drawing/2014/main" id="{13B44624-7956-AC47-7A59-6D810EBB9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7184" y="1842078"/>
            <a:ext cx="3781051" cy="2529866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080" name="Picture 8" descr="Our Infinite Games | School of Medicine | West Virginia University">
            <a:extLst>
              <a:ext uri="{FF2B5EF4-FFF2-40B4-BE49-F238E27FC236}">
                <a16:creationId xmlns:a16="http://schemas.microsoft.com/office/drawing/2014/main" id="{8A8C6E9C-A3F6-A536-2CF0-5D665F361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3466"/>
            <a:ext cx="5276850" cy="295503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082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reside Chat SOLD OUT : The Arc, Ocean County Chapter Recreation Virtual  Services">
            <a:extLst>
              <a:ext uri="{FF2B5EF4-FFF2-40B4-BE49-F238E27FC236}">
                <a16:creationId xmlns:a16="http://schemas.microsoft.com/office/drawing/2014/main" id="{8A0BF118-3FC1-9720-7062-5CD772DA8E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9851" y="4396495"/>
            <a:ext cx="3440411" cy="228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621A3-8F12-1659-7EC3-36FA2E80C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3432" y="742782"/>
            <a:ext cx="9175459" cy="5656846"/>
          </a:xfrm>
        </p:spPr>
        <p:txBody>
          <a:bodyPr/>
          <a:lstStyle/>
          <a:p>
            <a:r>
              <a:rPr lang="en-US" dirty="0"/>
              <a:t>Ways to track progress?</a:t>
            </a:r>
          </a:p>
          <a:p>
            <a:r>
              <a:rPr lang="en-US" dirty="0"/>
              <a:t>1 vs. 5 trainees; best approach?</a:t>
            </a:r>
          </a:p>
          <a:p>
            <a:r>
              <a:rPr lang="en-US" dirty="0"/>
              <a:t>Desk time vs. Wrench time</a:t>
            </a:r>
          </a:p>
          <a:p>
            <a:r>
              <a:rPr lang="en-US" dirty="0"/>
              <a:t>Do you train for mastery?</a:t>
            </a:r>
          </a:p>
          <a:p>
            <a:r>
              <a:rPr lang="en-US" dirty="0"/>
              <a:t>Creating a winning outline?</a:t>
            </a:r>
          </a:p>
          <a:p>
            <a:r>
              <a:rPr lang="en-US" dirty="0"/>
              <a:t>90 day apprenticeship to Senior tech</a:t>
            </a:r>
          </a:p>
          <a:p>
            <a:r>
              <a:rPr lang="en-US" dirty="0"/>
              <a:t>How often do you assess their skills? </a:t>
            </a:r>
          </a:p>
          <a:p>
            <a:r>
              <a:rPr lang="en-US" dirty="0"/>
              <a:t>In what order do you train what? </a:t>
            </a:r>
          </a:p>
          <a:p>
            <a:r>
              <a:rPr lang="en-US" dirty="0"/>
              <a:t>Training Manuals and who creates them? </a:t>
            </a:r>
          </a:p>
          <a:p>
            <a:r>
              <a:rPr lang="en-US" dirty="0"/>
              <a:t>How to train in an area without a dedicated trainer?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Difference Between Mission and Vision Statements • SpriggHR">
            <a:extLst>
              <a:ext uri="{FF2B5EF4-FFF2-40B4-BE49-F238E27FC236}">
                <a16:creationId xmlns:a16="http://schemas.microsoft.com/office/drawing/2014/main" id="{69269AB5-8B23-1CD8-7EDD-50F207B7A0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 b="20136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19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03" name="Rectangle 719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10 Ways to Spot a Bad Personal Trainer - Official Website of Joe DeFranco &amp;  DeFranco's Gym!">
            <a:extLst>
              <a:ext uri="{FF2B5EF4-FFF2-40B4-BE49-F238E27FC236}">
                <a16:creationId xmlns:a16="http://schemas.microsoft.com/office/drawing/2014/main" id="{DEA44572-F207-594A-2CF2-F0A1A9099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3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04" name="Rectangle 719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58F57-AE50-9509-715B-F0A96867F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7" y="438532"/>
            <a:ext cx="6288324" cy="1241552"/>
          </a:xfrm>
        </p:spPr>
        <p:txBody>
          <a:bodyPr anchor="b">
            <a:normAutofit/>
          </a:bodyPr>
          <a:lstStyle/>
          <a:p>
            <a:r>
              <a:rPr lang="en-US" sz="4800" u="sng" dirty="0"/>
              <a:t>Selecting a Trainer</a:t>
            </a:r>
          </a:p>
        </p:txBody>
      </p:sp>
      <p:sp>
        <p:nvSpPr>
          <p:cNvPr id="7205" name="Rectangle 719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06" name="Rectangle 720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6" name="Content Placeholder 2">
            <a:extLst>
              <a:ext uri="{FF2B5EF4-FFF2-40B4-BE49-F238E27FC236}">
                <a16:creationId xmlns:a16="http://schemas.microsoft.com/office/drawing/2014/main" id="{99E08146-1FF5-CFED-CA2E-9312E03AC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47" y="2409931"/>
            <a:ext cx="8763671" cy="3833851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800" dirty="0">
                <a:latin typeface="+mj-lt"/>
              </a:rPr>
              <a:t>Does this person represent the </a:t>
            </a:r>
            <a:r>
              <a:rPr lang="en-US" sz="3800" dirty="0">
                <a:highlight>
                  <a:srgbClr val="FFFF00"/>
                </a:highlight>
                <a:latin typeface="+mj-lt"/>
              </a:rPr>
              <a:t>VISION</a:t>
            </a:r>
            <a:r>
              <a:rPr lang="en-US" sz="3800" dirty="0">
                <a:latin typeface="+mj-lt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800" dirty="0">
                <a:latin typeface="+mj-lt"/>
              </a:rPr>
              <a:t>Do they consistently execute the </a:t>
            </a:r>
            <a:r>
              <a:rPr lang="en-US" sz="3800" dirty="0">
                <a:highlight>
                  <a:srgbClr val="FFFF00"/>
                </a:highlight>
                <a:latin typeface="+mj-lt"/>
              </a:rPr>
              <a:t>EXPECTATIONS</a:t>
            </a:r>
            <a:r>
              <a:rPr lang="en-US" sz="3800" dirty="0">
                <a:latin typeface="+mj-lt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800" dirty="0">
                <a:latin typeface="+mj-lt"/>
              </a:rPr>
              <a:t>How’s their </a:t>
            </a:r>
            <a:r>
              <a:rPr lang="en-US" sz="3800" dirty="0">
                <a:highlight>
                  <a:srgbClr val="FFFF00"/>
                </a:highlight>
                <a:latin typeface="+mj-lt"/>
              </a:rPr>
              <a:t>ATTITUDE</a:t>
            </a:r>
            <a:r>
              <a:rPr lang="en-US" sz="3800" dirty="0">
                <a:latin typeface="+mj-lt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800" dirty="0">
                <a:latin typeface="+mj-lt"/>
              </a:rPr>
              <a:t>Do they have a </a:t>
            </a:r>
            <a:r>
              <a:rPr lang="en-US" sz="3800" dirty="0">
                <a:highlight>
                  <a:srgbClr val="FFFF00"/>
                </a:highlight>
                <a:latin typeface="+mj-lt"/>
              </a:rPr>
              <a:t>DESIRE</a:t>
            </a:r>
            <a:r>
              <a:rPr lang="en-US" sz="3800" dirty="0">
                <a:latin typeface="+mj-lt"/>
              </a:rPr>
              <a:t> to train?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800" dirty="0">
                <a:latin typeface="+mj-lt"/>
              </a:rPr>
              <a:t>How’s their </a:t>
            </a:r>
            <a:r>
              <a:rPr lang="en-US" sz="3800" dirty="0">
                <a:highlight>
                  <a:srgbClr val="FFFF00"/>
                </a:highlight>
                <a:latin typeface="+mj-lt"/>
              </a:rPr>
              <a:t>COMMUNICATION</a:t>
            </a:r>
            <a:r>
              <a:rPr lang="en-US" sz="3800" dirty="0">
                <a:latin typeface="+mj-lt"/>
              </a:rPr>
              <a:t> style?</a:t>
            </a:r>
          </a:p>
          <a:p>
            <a:pPr marL="457200" indent="-457200">
              <a:buFont typeface="+mj-lt"/>
              <a:buAutoNum type="arabicPeriod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1801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Improve Your Executive Presence And Command A Room">
            <a:extLst>
              <a:ext uri="{FF2B5EF4-FFF2-40B4-BE49-F238E27FC236}">
                <a16:creationId xmlns:a16="http://schemas.microsoft.com/office/drawing/2014/main" id="{03A86D88-D455-36C4-B28F-9D4F42159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r="18212"/>
          <a:stretch/>
        </p:blipFill>
        <p:spPr bwMode="auto">
          <a:xfrm>
            <a:off x="1874981" y="476539"/>
            <a:ext cx="7093529" cy="5904922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B46202-8993-7914-226F-5A36E6E43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latin typeface="+mn-lt"/>
              </a:rPr>
              <a:t>Commanding a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3CFD4-02B8-F05F-CD99-C00830FE4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07" y="2031465"/>
            <a:ext cx="7093528" cy="4635991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sz="3600" b="1" i="0" dirty="0">
                <a:solidFill>
                  <a:srgbClr val="000000"/>
                </a:solidFill>
                <a:effectLst/>
              </a:rPr>
              <a:t>1. Make eye contact</a:t>
            </a:r>
          </a:p>
          <a:p>
            <a:pPr marL="0" indent="0" algn="l" rtl="0" fontAlgn="base">
              <a:buNone/>
            </a:pPr>
            <a:r>
              <a:rPr lang="en-US" sz="3600" b="1" i="0" dirty="0">
                <a:solidFill>
                  <a:srgbClr val="000000"/>
                </a:solidFill>
                <a:effectLst/>
              </a:rPr>
              <a:t>2. Use body language</a:t>
            </a:r>
          </a:p>
          <a:p>
            <a:pPr marL="0" indent="0" algn="l" rtl="0" fontAlgn="base">
              <a:buNone/>
            </a:pPr>
            <a:r>
              <a:rPr lang="en-US" sz="3600" b="1" i="0" dirty="0">
                <a:solidFill>
                  <a:srgbClr val="000000"/>
                </a:solidFill>
                <a:effectLst/>
              </a:rPr>
              <a:t>3. Project your voice</a:t>
            </a:r>
          </a:p>
          <a:p>
            <a:pPr marL="0" indent="0" algn="l" rtl="0" fontAlgn="base">
              <a:buNone/>
            </a:pPr>
            <a:r>
              <a:rPr lang="en-US" sz="3600" b="1" i="0" dirty="0">
                <a:solidFill>
                  <a:srgbClr val="000000"/>
                </a:solidFill>
                <a:effectLst/>
              </a:rPr>
              <a:t>4. Use Humor</a:t>
            </a:r>
          </a:p>
          <a:p>
            <a:pPr marL="0" indent="0" algn="l" rtl="0" fontAlgn="base">
              <a:buNone/>
            </a:pPr>
            <a:r>
              <a:rPr lang="en-US" sz="3600" b="1" i="0" dirty="0">
                <a:solidFill>
                  <a:srgbClr val="000000"/>
                </a:solidFill>
                <a:effectLst/>
              </a:rPr>
              <a:t>5. 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Use pauses &amp; silence effectively</a:t>
            </a:r>
          </a:p>
          <a:p>
            <a:pPr marL="0" indent="0" algn="l" rtl="0" fontAlgn="base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AE2E20-F74C-2896-3B4E-E213EE7A9083}"/>
              </a:ext>
            </a:extLst>
          </p:cNvPr>
          <p:cNvSpPr txBox="1">
            <a:spLocks/>
          </p:cNvSpPr>
          <p:nvPr/>
        </p:nvSpPr>
        <p:spPr>
          <a:xfrm>
            <a:off x="7360237" y="1802102"/>
            <a:ext cx="5021914" cy="3818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00"/>
                </a:solidFill>
              </a:rPr>
              <a:t>6. Use props or visual aids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00"/>
                </a:solidFill>
              </a:rPr>
              <a:t>7. Be passionate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00"/>
                </a:solidFill>
              </a:rPr>
              <a:t>8. Be prepared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00"/>
                </a:solidFill>
              </a:rPr>
              <a:t>9. Use storytelling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00"/>
                </a:solidFill>
              </a:rPr>
              <a:t>10. Be authentic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A1670B-6DF1-E5F0-243D-FA1F93C9223D}"/>
              </a:ext>
            </a:extLst>
          </p:cNvPr>
          <p:cNvSpPr/>
          <p:nvPr/>
        </p:nvSpPr>
        <p:spPr>
          <a:xfrm>
            <a:off x="243281" y="5687494"/>
            <a:ext cx="112447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Bonus Skill: Reading the Room</a:t>
            </a:r>
          </a:p>
        </p:txBody>
      </p:sp>
    </p:spTree>
    <p:extLst>
      <p:ext uri="{BB962C8B-B14F-4D97-AF65-F5344CB8AC3E}">
        <p14:creationId xmlns:p14="http://schemas.microsoft.com/office/powerpoint/2010/main" val="1401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0" descr="Four steps of learning : r/coolguides">
            <a:extLst>
              <a:ext uri="{FF2B5EF4-FFF2-40B4-BE49-F238E27FC236}">
                <a16:creationId xmlns:a16="http://schemas.microsoft.com/office/drawing/2014/main" id="{F3DEB0A0-9DB1-B7CC-B6B8-B695564FFB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727"/>
          <a:stretch/>
        </p:blipFill>
        <p:spPr bwMode="auto">
          <a:xfrm>
            <a:off x="2238934" y="643467"/>
            <a:ext cx="7714132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63548-068A-C27C-ADDC-FF8D5EE63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036" y="182187"/>
            <a:ext cx="7047346" cy="1256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Core Competencies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E6D2D-15E1-045B-37DC-AB35A24E11E1}"/>
              </a:ext>
            </a:extLst>
          </p:cNvPr>
          <p:cNvSpPr>
            <a:spLocks/>
          </p:cNvSpPr>
          <p:nvPr/>
        </p:nvSpPr>
        <p:spPr>
          <a:xfrm>
            <a:off x="1045989" y="2112579"/>
            <a:ext cx="3145321" cy="54757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68680">
              <a:lnSpc>
                <a:spcPct val="90000"/>
              </a:lnSpc>
              <a:spcAft>
                <a:spcPts val="600"/>
              </a:spcAft>
            </a:pPr>
            <a:r>
              <a:rPr lang="en-US" sz="3040" b="1" u="sng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TECHNICAL</a:t>
            </a:r>
            <a:endParaRPr lang="en-US" sz="3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C3834F-8485-DB1F-C24C-001961CEE17F}"/>
              </a:ext>
            </a:extLst>
          </p:cNvPr>
          <p:cNvSpPr>
            <a:spLocks/>
          </p:cNvSpPr>
          <p:nvPr/>
        </p:nvSpPr>
        <p:spPr>
          <a:xfrm>
            <a:off x="1183123" y="2781313"/>
            <a:ext cx="3145321" cy="3523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1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Garage door theory &amp; anatomy</a:t>
            </a: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1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IPPT</a:t>
            </a: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1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Springs</a:t>
            </a: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1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Rollers</a:t>
            </a: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1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Bottom rubber</a:t>
            </a: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1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Operators</a:t>
            </a: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1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Remotes</a:t>
            </a: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1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Keypads</a:t>
            </a: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1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(fill in the blank)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8B5FE8-047D-FA9F-635E-564D33C23E16}"/>
              </a:ext>
            </a:extLst>
          </p:cNvPr>
          <p:cNvSpPr>
            <a:spLocks/>
          </p:cNvSpPr>
          <p:nvPr/>
        </p:nvSpPr>
        <p:spPr>
          <a:xfrm>
            <a:off x="4535310" y="2112579"/>
            <a:ext cx="3145321" cy="547571"/>
          </a:xfrm>
          <a:prstGeom prst="rect">
            <a:avLst/>
          </a:prstGeom>
        </p:spPr>
        <p:txBody>
          <a:bodyPr/>
          <a:lstStyle/>
          <a:p>
            <a:pPr defTabSz="868680">
              <a:spcAft>
                <a:spcPts val="600"/>
              </a:spcAft>
            </a:pPr>
            <a:r>
              <a:rPr lang="en-US" sz="3040" b="1" u="sng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OPERATIONAL</a:t>
            </a:r>
            <a:endParaRPr lang="en-US" sz="3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C5EACA-439F-AE4C-F471-F666B3500D0A}"/>
              </a:ext>
            </a:extLst>
          </p:cNvPr>
          <p:cNvSpPr>
            <a:spLocks/>
          </p:cNvSpPr>
          <p:nvPr/>
        </p:nvSpPr>
        <p:spPr>
          <a:xfrm>
            <a:off x="4603877" y="2781914"/>
            <a:ext cx="3145321" cy="3523470"/>
          </a:xfrm>
          <a:prstGeom prst="rect">
            <a:avLst/>
          </a:prstGeom>
        </p:spPr>
        <p:txBody>
          <a:bodyPr/>
          <a:lstStyle/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1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Building estimates</a:t>
            </a: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1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to process payment</a:t>
            </a: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1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Service </a:t>
            </a:r>
            <a:r>
              <a:rPr lang="en-US" sz="171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r>
              <a:rPr lang="en-US" sz="171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itan/</a:t>
            </a:r>
            <a:r>
              <a:rPr lang="en-US" sz="171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CRM</a:t>
            </a:r>
            <a:endParaRPr lang="en-US" sz="171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1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Offering financing</a:t>
            </a: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1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Dispatching/customer service support</a:t>
            </a: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1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Note &amp; quotes</a:t>
            </a: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1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(Fill in the blank)</a:t>
            </a: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1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1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1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765698-64AE-577F-A3FC-4399CCA297D0}"/>
              </a:ext>
            </a:extLst>
          </p:cNvPr>
          <p:cNvSpPr>
            <a:spLocks/>
          </p:cNvSpPr>
          <p:nvPr/>
        </p:nvSpPr>
        <p:spPr>
          <a:xfrm>
            <a:off x="8024630" y="2112579"/>
            <a:ext cx="3145321" cy="547571"/>
          </a:xfrm>
          <a:prstGeom prst="rect">
            <a:avLst/>
          </a:prstGeom>
        </p:spPr>
        <p:txBody>
          <a:bodyPr/>
          <a:lstStyle/>
          <a:p>
            <a:pPr defTabSz="868680">
              <a:spcAft>
                <a:spcPts val="600"/>
              </a:spcAft>
            </a:pPr>
            <a:r>
              <a:rPr lang="en-US" sz="3040" b="1" u="sng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SERVICE &amp; SALES</a:t>
            </a:r>
            <a:endParaRPr lang="en-US" sz="3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4F9FE9-9CC7-13D1-F6EB-69A6C8C1384E}"/>
              </a:ext>
            </a:extLst>
          </p:cNvPr>
          <p:cNvSpPr>
            <a:spLocks/>
          </p:cNvSpPr>
          <p:nvPr/>
        </p:nvSpPr>
        <p:spPr>
          <a:xfrm>
            <a:off x="7968546" y="2660150"/>
            <a:ext cx="3145321" cy="3523470"/>
          </a:xfrm>
          <a:prstGeom prst="rect">
            <a:avLst/>
          </a:prstGeom>
        </p:spPr>
        <p:txBody>
          <a:bodyPr/>
          <a:lstStyle/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1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Client services</a:t>
            </a: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1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Sales process-service &amp; door</a:t>
            </a: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1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to diagnose a door</a:t>
            </a: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1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Communicating </a:t>
            </a: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1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Educating our clients</a:t>
            </a: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1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Packaging solutions</a:t>
            </a: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1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(Fill in the blanks)</a:t>
            </a: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10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71463" indent="-271463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10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1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58F57-AE50-9509-715B-F0A96867F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2" y="3050434"/>
            <a:ext cx="3722933" cy="757130"/>
          </a:xfrm>
          <a:ln w="25400" cap="sq">
            <a:solidFill>
              <a:srgbClr val="FFFFFF"/>
            </a:solidFill>
            <a:miter lim="800000"/>
          </a:ln>
        </p:spPr>
        <p:txBody>
          <a:bodyPr wrap="square">
            <a:normAutofit/>
          </a:bodyPr>
          <a:lstStyle/>
          <a:p>
            <a:pPr algn="ctr"/>
            <a:r>
              <a:rPr lang="en-US" sz="2800" u="sng">
                <a:solidFill>
                  <a:srgbClr val="FFFFFF"/>
                </a:solidFill>
              </a:rPr>
              <a:t>Basic Training Schedule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08146-1FF5-CFED-CA2E-9312E03AC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4536" y="640080"/>
            <a:ext cx="5053066" cy="25466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Blend of:</a:t>
            </a:r>
          </a:p>
          <a:p>
            <a:pPr lvl="1"/>
            <a:r>
              <a:rPr lang="en-US" sz="2800" dirty="0"/>
              <a:t>Ride-Alongs</a:t>
            </a:r>
          </a:p>
          <a:p>
            <a:pPr lvl="1"/>
            <a:r>
              <a:rPr lang="en-US" sz="2800" dirty="0"/>
              <a:t>Education</a:t>
            </a:r>
          </a:p>
          <a:p>
            <a:pPr lvl="1"/>
            <a:r>
              <a:rPr lang="en-US" sz="2800" dirty="0"/>
              <a:t>Practical Application</a:t>
            </a:r>
          </a:p>
          <a:p>
            <a:pPr lvl="1"/>
            <a:r>
              <a:rPr lang="en-US" sz="2800" dirty="0"/>
              <a:t>Practice</a:t>
            </a:r>
          </a:p>
          <a:p>
            <a:pPr lvl="1"/>
            <a:r>
              <a:rPr lang="en-US" sz="2800" dirty="0"/>
              <a:t>Feedback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BC04B-ADF4-62F4-7AF8-C3A1B35F7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0204" y="3671315"/>
            <a:ext cx="5057398" cy="28049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u="sng" dirty="0"/>
              <a:t>Tools Needed:</a:t>
            </a:r>
          </a:p>
          <a:p>
            <a:pPr lvl="1"/>
            <a:r>
              <a:rPr lang="en-US" dirty="0"/>
              <a:t>Qualified Trainer</a:t>
            </a:r>
          </a:p>
          <a:p>
            <a:pPr lvl="1"/>
            <a:r>
              <a:rPr lang="en-US" dirty="0"/>
              <a:t>Learning Guides</a:t>
            </a:r>
          </a:p>
          <a:p>
            <a:pPr lvl="1"/>
            <a:r>
              <a:rPr lang="en-US" dirty="0"/>
              <a:t>Notebook</a:t>
            </a:r>
          </a:p>
          <a:p>
            <a:pPr lvl="1"/>
            <a:r>
              <a:rPr lang="en-US" dirty="0"/>
              <a:t>SSC App</a:t>
            </a:r>
          </a:p>
          <a:p>
            <a:pPr lvl="1"/>
            <a:r>
              <a:rPr lang="en-US" dirty="0"/>
              <a:t>Physical Tools-Tablets/Impact, etc.</a:t>
            </a:r>
          </a:p>
          <a:p>
            <a:pPr lvl="1"/>
            <a:r>
              <a:rPr lang="en-US" dirty="0"/>
              <a:t>PPE</a:t>
            </a:r>
          </a:p>
          <a:p>
            <a:pPr lvl="1"/>
            <a:r>
              <a:rPr lang="en-US" dirty="0"/>
              <a:t>Quizzes/Testing</a:t>
            </a:r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73030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E88D0-9EE7-DAA5-70C9-274DDC057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Being a Champion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F1FC0-F0BF-FC4A-B4BF-8788477D1CE8}"/>
              </a:ext>
            </a:extLst>
          </p:cNvPr>
          <p:cNvSpPr>
            <a:spLocks/>
          </p:cNvSpPr>
          <p:nvPr/>
        </p:nvSpPr>
        <p:spPr>
          <a:xfrm>
            <a:off x="1055455" y="3017519"/>
            <a:ext cx="3208872" cy="558634"/>
          </a:xfrm>
          <a:prstGeom prst="rect">
            <a:avLst/>
          </a:prstGeom>
        </p:spPr>
        <p:txBody>
          <a:bodyPr/>
          <a:lstStyle/>
          <a:p>
            <a:pPr defTabSz="877824">
              <a:spcAft>
                <a:spcPts val="600"/>
              </a:spcAft>
            </a:pPr>
            <a:r>
              <a:rPr lang="en-US" sz="28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Leadership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DC90B-E02A-1187-1B35-A9984A9800CE}"/>
              </a:ext>
            </a:extLst>
          </p:cNvPr>
          <p:cNvSpPr>
            <a:spLocks/>
          </p:cNvSpPr>
          <p:nvPr/>
        </p:nvSpPr>
        <p:spPr>
          <a:xfrm>
            <a:off x="1055455" y="3576154"/>
            <a:ext cx="3208872" cy="2651267"/>
          </a:xfrm>
          <a:prstGeom prst="rect">
            <a:avLst/>
          </a:prstGeom>
        </p:spPr>
        <p:txBody>
          <a:bodyPr/>
          <a:lstStyle/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 independently throughout the training process</a:t>
            </a:r>
          </a:p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Coach in real time</a:t>
            </a:r>
          </a:p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 on building the strengths</a:t>
            </a:r>
          </a:p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Eliminating the objections or areas of opportunity</a:t>
            </a:r>
          </a:p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dirty="0"/>
              <a:t>Confidently Uncomfortable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141523-531F-C830-7C36-64411E98E4C0}"/>
              </a:ext>
            </a:extLst>
          </p:cNvPr>
          <p:cNvSpPr>
            <a:spLocks/>
          </p:cNvSpPr>
          <p:nvPr/>
        </p:nvSpPr>
        <p:spPr>
          <a:xfrm>
            <a:off x="4495717" y="3017519"/>
            <a:ext cx="3208872" cy="558634"/>
          </a:xfrm>
          <a:prstGeom prst="rect">
            <a:avLst/>
          </a:prstGeom>
        </p:spPr>
        <p:txBody>
          <a:bodyPr/>
          <a:lstStyle/>
          <a:p>
            <a:pPr defTabSz="877824">
              <a:spcAft>
                <a:spcPts val="600"/>
              </a:spcAft>
            </a:pPr>
            <a:r>
              <a:rPr lang="en-US" sz="28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Integrity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87DB87-3357-6824-100A-7E5089D08D24}"/>
              </a:ext>
            </a:extLst>
          </p:cNvPr>
          <p:cNvSpPr>
            <a:spLocks/>
          </p:cNvSpPr>
          <p:nvPr/>
        </p:nvSpPr>
        <p:spPr>
          <a:xfrm>
            <a:off x="4495716" y="3576154"/>
            <a:ext cx="3208872" cy="2651267"/>
          </a:xfrm>
          <a:prstGeom prst="rect">
            <a:avLst/>
          </a:prstGeom>
        </p:spPr>
        <p:txBody>
          <a:bodyPr/>
          <a:lstStyle/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Doing the right thing for the company</a:t>
            </a:r>
          </a:p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dirty="0"/>
              <a:t>Explain the </a:t>
            </a:r>
            <a:r>
              <a:rPr lang="en-US" sz="1728"/>
              <a:t>“Why”</a:t>
            </a:r>
            <a:endParaRPr lang="en-US" sz="172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Ensuring safety is followed</a:t>
            </a:r>
          </a:p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Allowing the student to challenge them</a:t>
            </a:r>
          </a:p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Teaching to the process that meet the vision of the company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FA873C-19F0-192E-3B79-8D1012F4033F}"/>
              </a:ext>
            </a:extLst>
          </p:cNvPr>
          <p:cNvSpPr>
            <a:spLocks/>
          </p:cNvSpPr>
          <p:nvPr/>
        </p:nvSpPr>
        <p:spPr>
          <a:xfrm>
            <a:off x="7923316" y="3017519"/>
            <a:ext cx="3208872" cy="558634"/>
          </a:xfrm>
          <a:prstGeom prst="rect">
            <a:avLst/>
          </a:prstGeom>
        </p:spPr>
        <p:txBody>
          <a:bodyPr/>
          <a:lstStyle/>
          <a:p>
            <a:pPr defTabSz="877824">
              <a:spcAft>
                <a:spcPts val="600"/>
              </a:spcAft>
            </a:pPr>
            <a:r>
              <a:rPr lang="en-US" sz="28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Consistency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9826BC-1C03-0532-DC5C-7DFA19093D1A}"/>
              </a:ext>
            </a:extLst>
          </p:cNvPr>
          <p:cNvSpPr>
            <a:spLocks/>
          </p:cNvSpPr>
          <p:nvPr/>
        </p:nvSpPr>
        <p:spPr>
          <a:xfrm>
            <a:off x="7923316" y="3576154"/>
            <a:ext cx="3208872" cy="2651267"/>
          </a:xfrm>
          <a:prstGeom prst="rect">
            <a:avLst/>
          </a:prstGeom>
        </p:spPr>
        <p:txBody>
          <a:bodyPr/>
          <a:lstStyle/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trainer does for one student, they must do for all</a:t>
            </a:r>
          </a:p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 activities as needed till habits are formed</a:t>
            </a:r>
          </a:p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patient and creative in communication but keep the same processes</a:t>
            </a:r>
          </a:p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Don’t bend the standards</a:t>
            </a:r>
            <a:endParaRPr lang="en-US"/>
          </a:p>
        </p:txBody>
      </p:sp>
      <p:pic>
        <p:nvPicPr>
          <p:cNvPr id="2050" name="Picture 2" descr="The Science of Celebration | Full Focus">
            <a:extLst>
              <a:ext uri="{FF2B5EF4-FFF2-40B4-BE49-F238E27FC236}">
                <a16:creationId xmlns:a16="http://schemas.microsoft.com/office/drawing/2014/main" id="{2687BC27-F263-FE84-C10B-23E144E48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67" y="859351"/>
            <a:ext cx="3762569" cy="15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0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C8EC06B-2565-444A-ABDD-D66EFD5C4A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425250"/>
              </p:ext>
            </p:extLst>
          </p:nvPr>
        </p:nvGraphicFramePr>
        <p:xfrm>
          <a:off x="355107" y="1091952"/>
          <a:ext cx="11159231" cy="5468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C12541F8-4282-246E-3578-DAC9935E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7" y="293980"/>
            <a:ext cx="7146524" cy="598736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 Pathway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F4A50D-D9BE-F79E-619C-ECB94CC18A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047" t="29583" r="10703" b="48056"/>
          <a:stretch/>
        </p:blipFill>
        <p:spPr>
          <a:xfrm>
            <a:off x="7918881" y="2744486"/>
            <a:ext cx="3746377" cy="150791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58044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223C5DD8B3EC42B310D4843DD149A8" ma:contentTypeVersion="15" ma:contentTypeDescription="Create a new document." ma:contentTypeScope="" ma:versionID="067b7372e279afe137ff90d32c1d9708">
  <xsd:schema xmlns:xsd="http://www.w3.org/2001/XMLSchema" xmlns:xs="http://www.w3.org/2001/XMLSchema" xmlns:p="http://schemas.microsoft.com/office/2006/metadata/properties" xmlns:ns3="fe18af17-51b7-4cef-b67e-5afe1e4c37f8" xmlns:ns4="bc3700e0-4e8a-422d-9624-05a74029f886" targetNamespace="http://schemas.microsoft.com/office/2006/metadata/properties" ma:root="true" ma:fieldsID="1b0546a6369370c72e53e730e2fcf9c5" ns3:_="" ns4:_="">
    <xsd:import namespace="fe18af17-51b7-4cef-b67e-5afe1e4c37f8"/>
    <xsd:import namespace="bc3700e0-4e8a-422d-9624-05a74029f8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8af17-51b7-4cef-b67e-5afe1e4c37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700e0-4e8a-422d-9624-05a74029f88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e18af17-51b7-4cef-b67e-5afe1e4c37f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C07E87-A61A-46BC-87F8-E68E76B14C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18af17-51b7-4cef-b67e-5afe1e4c37f8"/>
    <ds:schemaRef ds:uri="bc3700e0-4e8a-422d-9624-05a74029f8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884985-2FEB-4678-9471-BB5B4799B36A}">
  <ds:schemaRefs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bc3700e0-4e8a-422d-9624-05a74029f886"/>
    <ds:schemaRef ds:uri="http://schemas.microsoft.com/office/infopath/2007/PartnerControls"/>
    <ds:schemaRef ds:uri="fe18af17-51b7-4cef-b67e-5afe1e4c37f8"/>
  </ds:schemaRefs>
</ds:datastoreItem>
</file>

<file path=customXml/itemProps3.xml><?xml version="1.0" encoding="utf-8"?>
<ds:datastoreItem xmlns:ds="http://schemas.openxmlformats.org/officeDocument/2006/customXml" ds:itemID="{4F456F91-30FA-4E05-AED7-252186C06F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</TotalTime>
  <Words>534</Words>
  <Application>Microsoft Office PowerPoint</Application>
  <PresentationFormat>Widescreen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Selecting a Trainer</vt:lpstr>
      <vt:lpstr>Commanding a Room</vt:lpstr>
      <vt:lpstr>PowerPoint Presentation</vt:lpstr>
      <vt:lpstr>Core Competencies</vt:lpstr>
      <vt:lpstr>Basic Training Schedule</vt:lpstr>
      <vt:lpstr>Being a Champion</vt:lpstr>
      <vt:lpstr>Training Pathway </vt:lpstr>
      <vt:lpstr>Effective Training</vt:lpstr>
      <vt:lpstr>How to be a trainer…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Pathway</dc:title>
  <dc:creator>Alisa Imperial</dc:creator>
  <cp:lastModifiedBy>Crystal Lake</cp:lastModifiedBy>
  <cp:revision>3</cp:revision>
  <dcterms:created xsi:type="dcterms:W3CDTF">2023-02-08T15:53:58Z</dcterms:created>
  <dcterms:modified xsi:type="dcterms:W3CDTF">2023-11-28T21:10:11Z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0x010100FB223C5DD8B3EC42B310D4843DD149A8</vt:lpwstr>
  </property>
</Properties>
</file>