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0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005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21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64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906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83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97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564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26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9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10/19/2023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286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05" r:id="rId6"/>
    <p:sldLayoutId id="2147483701" r:id="rId7"/>
    <p:sldLayoutId id="2147483702" r:id="rId8"/>
    <p:sldLayoutId id="2147483703" r:id="rId9"/>
    <p:sldLayoutId id="2147483704" r:id="rId10"/>
    <p:sldLayoutId id="214748370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1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482F060-A4AF-4E0B-B364-7C6BA4AE9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-6220" y="0"/>
            <a:ext cx="4641315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F391A8-4A03-C594-00C0-6C5FA900B5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4814" y="640080"/>
            <a:ext cx="3659246" cy="285031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Safety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CA8D31-18E9-2D90-1CB3-508F33448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4814" y="3812134"/>
            <a:ext cx="3659246" cy="2349823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rgbClr val="FFFFFF"/>
                </a:solidFill>
              </a:rPr>
              <a:t>Presented by: Todd Young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9EB6DAA-2F0C-43D5-A577-15D5D2C4E3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2797" y="3651268"/>
            <a:ext cx="338328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White structure">
            <a:extLst>
              <a:ext uri="{FF2B5EF4-FFF2-40B4-BE49-F238E27FC236}">
                <a16:creationId xmlns:a16="http://schemas.microsoft.com/office/drawing/2014/main" id="{15004D9F-7E4D-8F2B-6CE4-01E370C470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184" b="1"/>
          <a:stretch/>
        </p:blipFill>
        <p:spPr>
          <a:xfrm>
            <a:off x="4635095" y="10"/>
            <a:ext cx="7556889" cy="685799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2B841E8-5FDA-5DF3-74C6-1A49D0F91734}"/>
              </a:ext>
            </a:extLst>
          </p:cNvPr>
          <p:cNvSpPr txBox="1"/>
          <p:nvPr/>
        </p:nvSpPr>
        <p:spPr>
          <a:xfrm>
            <a:off x="5449078" y="640080"/>
            <a:ext cx="58596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Introducing you and me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9F6525-D6E5-7E00-5331-FA9EC3190036}"/>
              </a:ext>
            </a:extLst>
          </p:cNvPr>
          <p:cNvSpPr txBox="1"/>
          <p:nvPr/>
        </p:nvSpPr>
        <p:spPr>
          <a:xfrm>
            <a:off x="5601478" y="2026240"/>
            <a:ext cx="585962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chemeClr val="bg1"/>
                </a:solidFill>
              </a:rPr>
              <a:t>Question: What are your favorite parts of life that you work hard to enjoy?</a:t>
            </a:r>
          </a:p>
          <a:p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0776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A262D-7ADB-B39E-3A55-2A212CF24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safety to you?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52353-4609-E3AD-B743-635659AFC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Boring</a:t>
            </a:r>
          </a:p>
          <a:p>
            <a:pPr marL="457200" indent="-457200">
              <a:buAutoNum type="arabicPeriod"/>
            </a:pPr>
            <a:r>
              <a:rPr lang="en-US" dirty="0"/>
              <a:t>Dry</a:t>
            </a:r>
          </a:p>
          <a:p>
            <a:pPr marL="457200" indent="-457200">
              <a:buAutoNum type="arabicPeriod"/>
            </a:pPr>
            <a:r>
              <a:rPr lang="en-US" dirty="0"/>
              <a:t>For those in really ‘unsafe’ jobs</a:t>
            </a:r>
          </a:p>
          <a:p>
            <a:pPr marL="457200" indent="-457200">
              <a:buAutoNum type="arabicPeriod"/>
            </a:pPr>
            <a:r>
              <a:rPr lang="en-US" dirty="0"/>
              <a:t>Restrictive</a:t>
            </a:r>
          </a:p>
          <a:p>
            <a:pPr marL="457200" indent="-457200">
              <a:buAutoNum type="arabicPeriod"/>
            </a:pPr>
            <a:r>
              <a:rPr lang="en-US" dirty="0"/>
              <a:t>Takes time, money and other resources that most are trying to use less of</a:t>
            </a:r>
          </a:p>
        </p:txBody>
      </p:sp>
    </p:spTree>
    <p:extLst>
      <p:ext uri="{BB962C8B-B14F-4D97-AF65-F5344CB8AC3E}">
        <p14:creationId xmlns:p14="http://schemas.microsoft.com/office/powerpoint/2010/main" val="1201044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FF043-A755-405A-81D3-9F00AAC43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should we care – at all?!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9F197-3B11-290D-8820-862B63CD15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You know the risks of your business. </a:t>
            </a:r>
          </a:p>
          <a:p>
            <a:r>
              <a:rPr lang="en-US" dirty="0"/>
              <a:t>2. We all know. </a:t>
            </a:r>
          </a:p>
          <a:p>
            <a:r>
              <a:rPr lang="en-US" dirty="0"/>
              <a:t>3. We’re blue collar, tough, and suck it up to “the things we deal with on a job like ours”</a:t>
            </a:r>
          </a:p>
          <a:p>
            <a:endParaRPr lang="en-US" dirty="0"/>
          </a:p>
          <a:p>
            <a:r>
              <a:rPr lang="en-US" sz="2800" b="1" dirty="0"/>
              <a:t>What would you do if…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311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5B7C1-D236-73B8-7678-E54E50018A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know the risks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65DD3D-AE88-3FCE-63FF-C439AC1B3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1. What are the risks?</a:t>
            </a:r>
          </a:p>
          <a:p>
            <a:r>
              <a:rPr lang="en-US" sz="3600" dirty="0"/>
              <a:t>2. What are ways to prevent or lessen these risks?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7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79CD3-2C4A-36E8-394C-B502339F4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do you go from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2303FD-2769-AFAA-FE04-841DAD424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Insurance company</a:t>
            </a:r>
          </a:p>
          <a:p>
            <a:pPr marL="457200" indent="-457200">
              <a:buAutoNum type="arabicPeriod"/>
            </a:pPr>
            <a:r>
              <a:rPr lang="en-US" sz="2400" dirty="0"/>
              <a:t>Reports</a:t>
            </a:r>
          </a:p>
          <a:p>
            <a:pPr marL="457200" indent="-457200">
              <a:buAutoNum type="arabicPeriod"/>
            </a:pPr>
            <a:r>
              <a:rPr lang="en-US" sz="2400" dirty="0"/>
              <a:t>Handouts</a:t>
            </a:r>
          </a:p>
          <a:p>
            <a:pPr marL="457200" indent="-457200">
              <a:buAutoNum type="arabicPeriod"/>
            </a:pPr>
            <a:r>
              <a:rPr lang="en-US" sz="2400" dirty="0"/>
              <a:t>Posters</a:t>
            </a:r>
          </a:p>
          <a:p>
            <a:pPr marL="457200" indent="-457200">
              <a:buAutoNum type="arabicPeriod"/>
            </a:pPr>
            <a:r>
              <a:rPr lang="en-US" sz="2400" dirty="0"/>
              <a:t>Trainings</a:t>
            </a:r>
          </a:p>
          <a:p>
            <a:pPr marL="457200" indent="-457200">
              <a:buAutoNum type="arabicPeriod"/>
            </a:pPr>
            <a:r>
              <a:rPr lang="en-US" sz="2400" dirty="0"/>
              <a:t>Walk-throughs</a:t>
            </a:r>
          </a:p>
        </p:txBody>
      </p:sp>
    </p:spTree>
    <p:extLst>
      <p:ext uri="{BB962C8B-B14F-4D97-AF65-F5344CB8AC3E}">
        <p14:creationId xmlns:p14="http://schemas.microsoft.com/office/powerpoint/2010/main" val="1708191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450D3-AEBF-C061-6572-60C3948CB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to a safety minded culture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A283F-95F2-2324-2E5B-7E969CA5D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Higher EE morale</a:t>
            </a:r>
          </a:p>
          <a:p>
            <a:r>
              <a:rPr lang="en-US" dirty="0"/>
              <a:t>2. Higher retention</a:t>
            </a:r>
          </a:p>
          <a:p>
            <a:r>
              <a:rPr lang="en-US" dirty="0"/>
              <a:t>3. Lower premiums</a:t>
            </a:r>
          </a:p>
          <a:p>
            <a:r>
              <a:rPr lang="en-US" dirty="0"/>
              <a:t>4. Become more of a family watching out for each other</a:t>
            </a:r>
          </a:p>
          <a:p>
            <a:r>
              <a:rPr lang="en-US" dirty="0"/>
              <a:t>5. EE families will trust you more with their loved one</a:t>
            </a:r>
          </a:p>
        </p:txBody>
      </p:sp>
    </p:spTree>
    <p:extLst>
      <p:ext uri="{BB962C8B-B14F-4D97-AF65-F5344CB8AC3E}">
        <p14:creationId xmlns:p14="http://schemas.microsoft.com/office/powerpoint/2010/main" val="290935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Retrospect">
      <a:majorFont>
        <a:latin typeface="Georgia Pro Cond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Speak Pro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195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Georgia Pro Cond Light</vt:lpstr>
      <vt:lpstr>Speak Pro</vt:lpstr>
      <vt:lpstr>RetrospectVTI</vt:lpstr>
      <vt:lpstr>Safety </vt:lpstr>
      <vt:lpstr>What is safety to you?</vt:lpstr>
      <vt:lpstr>Why should we care – at all?!</vt:lpstr>
      <vt:lpstr>We know the risks </vt:lpstr>
      <vt:lpstr>Where do you go from here?</vt:lpstr>
      <vt:lpstr>Benefits to a safety minded culture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Safety </dc:title>
  <dc:creator>Todd Young</dc:creator>
  <cp:lastModifiedBy>Todd Young</cp:lastModifiedBy>
  <cp:revision>1</cp:revision>
  <dcterms:created xsi:type="dcterms:W3CDTF">2023-10-19T15:11:22Z</dcterms:created>
  <dcterms:modified xsi:type="dcterms:W3CDTF">2023-10-19T15:36:38Z</dcterms:modified>
</cp:coreProperties>
</file>