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87" r:id="rId3"/>
    <p:sldId id="286" r:id="rId4"/>
    <p:sldId id="279" r:id="rId5"/>
    <p:sldId id="281" r:id="rId6"/>
    <p:sldId id="284" r:id="rId7"/>
    <p:sldId id="280" r:id="rId8"/>
    <p:sldId id="268" r:id="rId9"/>
    <p:sldId id="275" r:id="rId10"/>
    <p:sldId id="288" r:id="rId11"/>
    <p:sldId id="283" r:id="rId12"/>
    <p:sldId id="273" r:id="rId13"/>
    <p:sldId id="282" r:id="rId14"/>
    <p:sldId id="28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41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297239-6911-82AE-A99D-2C33FA216689}" v="1" dt="2023-05-17T15:56:10.925"/>
    <p1510:client id="{4E1FA6B8-2AE4-487B-8581-C1E89CA250C2}" v="246" dt="2023-05-16T19:54:41.6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5" d="100"/>
          <a:sy n="75" d="100"/>
        </p:scale>
        <p:origin x="6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sa Imperial" userId="2487c450-ce62-4a48-b705-d6a85bd9ebda" providerId="ADAL" clId="{4E1FA6B8-2AE4-487B-8581-C1E89CA250C2}"/>
    <pc:docChg chg="undo custSel addSld modSld sldOrd">
      <pc:chgData name="Alisa Imperial" userId="2487c450-ce62-4a48-b705-d6a85bd9ebda" providerId="ADAL" clId="{4E1FA6B8-2AE4-487B-8581-C1E89CA250C2}" dt="2023-05-16T19:54:41.695" v="1306" actId="1076"/>
      <pc:docMkLst>
        <pc:docMk/>
      </pc:docMkLst>
      <pc:sldChg chg="modSp mod">
        <pc:chgData name="Alisa Imperial" userId="2487c450-ce62-4a48-b705-d6a85bd9ebda" providerId="ADAL" clId="{4E1FA6B8-2AE4-487B-8581-C1E89CA250C2}" dt="2023-05-16T19:02:20.543" v="596" actId="14100"/>
        <pc:sldMkLst>
          <pc:docMk/>
          <pc:sldMk cId="109857222" sldId="256"/>
        </pc:sldMkLst>
        <pc:spChg chg="mod">
          <ac:chgData name="Alisa Imperial" userId="2487c450-ce62-4a48-b705-d6a85bd9ebda" providerId="ADAL" clId="{4E1FA6B8-2AE4-487B-8581-C1E89CA250C2}" dt="2023-05-16T19:02:20.543" v="596" actId="14100"/>
          <ac:spMkLst>
            <pc:docMk/>
            <pc:sldMk cId="109857222" sldId="256"/>
            <ac:spMk id="2" creationId="{00000000-0000-0000-0000-000000000000}"/>
          </ac:spMkLst>
        </pc:spChg>
      </pc:sldChg>
      <pc:sldChg chg="addSp delSp modSp mod ord">
        <pc:chgData name="Alisa Imperial" userId="2487c450-ce62-4a48-b705-d6a85bd9ebda" providerId="ADAL" clId="{4E1FA6B8-2AE4-487B-8581-C1E89CA250C2}" dt="2023-05-16T19:33:29.076" v="885"/>
        <pc:sldMkLst>
          <pc:docMk/>
          <pc:sldMk cId="376871822" sldId="275"/>
        </pc:sldMkLst>
        <pc:spChg chg="mod">
          <ac:chgData name="Alisa Imperial" userId="2487c450-ce62-4a48-b705-d6a85bd9ebda" providerId="ADAL" clId="{4E1FA6B8-2AE4-487B-8581-C1E89CA250C2}" dt="2023-05-16T19:33:26.651" v="882" actId="1076"/>
          <ac:spMkLst>
            <pc:docMk/>
            <pc:sldMk cId="376871822" sldId="275"/>
            <ac:spMk id="2" creationId="{7D2404AF-87DC-0533-3494-94C6785AD9E4}"/>
          </ac:spMkLst>
        </pc:spChg>
        <pc:spChg chg="mod">
          <ac:chgData name="Alisa Imperial" userId="2487c450-ce62-4a48-b705-d6a85bd9ebda" providerId="ADAL" clId="{4E1FA6B8-2AE4-487B-8581-C1E89CA250C2}" dt="2023-05-16T19:33:27.437" v="883" actId="14100"/>
          <ac:spMkLst>
            <pc:docMk/>
            <pc:sldMk cId="376871822" sldId="275"/>
            <ac:spMk id="3" creationId="{53D82126-9253-382C-2DEE-1351C60E6AEF}"/>
          </ac:spMkLst>
        </pc:spChg>
        <pc:picChg chg="add del mod">
          <ac:chgData name="Alisa Imperial" userId="2487c450-ce62-4a48-b705-d6a85bd9ebda" providerId="ADAL" clId="{4E1FA6B8-2AE4-487B-8581-C1E89CA250C2}" dt="2023-05-16T19:33:29.076" v="885"/>
          <ac:picMkLst>
            <pc:docMk/>
            <pc:sldMk cId="376871822" sldId="275"/>
            <ac:picMk id="4098" creationId="{B85FA25A-8943-C5DB-457A-0B2FD23141E8}"/>
          </ac:picMkLst>
        </pc:picChg>
      </pc:sldChg>
      <pc:sldChg chg="modSp mod">
        <pc:chgData name="Alisa Imperial" userId="2487c450-ce62-4a48-b705-d6a85bd9ebda" providerId="ADAL" clId="{4E1FA6B8-2AE4-487B-8581-C1E89CA250C2}" dt="2023-05-16T18:56:45.077" v="527" actId="1076"/>
        <pc:sldMkLst>
          <pc:docMk/>
          <pc:sldMk cId="897575413" sldId="279"/>
        </pc:sldMkLst>
        <pc:spChg chg="mod">
          <ac:chgData name="Alisa Imperial" userId="2487c450-ce62-4a48-b705-d6a85bd9ebda" providerId="ADAL" clId="{4E1FA6B8-2AE4-487B-8581-C1E89CA250C2}" dt="2023-05-16T18:41:43.456" v="326" actId="207"/>
          <ac:spMkLst>
            <pc:docMk/>
            <pc:sldMk cId="897575413" sldId="279"/>
            <ac:spMk id="2" creationId="{CE9B0914-34E2-6FDB-CD57-225B3F757875}"/>
          </ac:spMkLst>
        </pc:spChg>
        <pc:spChg chg="mod">
          <ac:chgData name="Alisa Imperial" userId="2487c450-ce62-4a48-b705-d6a85bd9ebda" providerId="ADAL" clId="{4E1FA6B8-2AE4-487B-8581-C1E89CA250C2}" dt="2023-05-16T18:56:45.077" v="527" actId="1076"/>
          <ac:spMkLst>
            <pc:docMk/>
            <pc:sldMk cId="897575413" sldId="279"/>
            <ac:spMk id="3" creationId="{E16B6B2B-A35E-33B9-760F-81B4DFC2D760}"/>
          </ac:spMkLst>
        </pc:spChg>
      </pc:sldChg>
      <pc:sldChg chg="addSp modSp mod">
        <pc:chgData name="Alisa Imperial" userId="2487c450-ce62-4a48-b705-d6a85bd9ebda" providerId="ADAL" clId="{4E1FA6B8-2AE4-487B-8581-C1E89CA250C2}" dt="2023-05-16T18:51:28.659" v="383" actId="207"/>
        <pc:sldMkLst>
          <pc:docMk/>
          <pc:sldMk cId="3423931938" sldId="281"/>
        </pc:sldMkLst>
        <pc:spChg chg="mod">
          <ac:chgData name="Alisa Imperial" userId="2487c450-ce62-4a48-b705-d6a85bd9ebda" providerId="ADAL" clId="{4E1FA6B8-2AE4-487B-8581-C1E89CA250C2}" dt="2023-05-16T18:48:07.945" v="376" actId="1076"/>
          <ac:spMkLst>
            <pc:docMk/>
            <pc:sldMk cId="3423931938" sldId="281"/>
            <ac:spMk id="2" creationId="{CE9B0914-34E2-6FDB-CD57-225B3F757875}"/>
          </ac:spMkLst>
        </pc:spChg>
        <pc:spChg chg="mod">
          <ac:chgData name="Alisa Imperial" userId="2487c450-ce62-4a48-b705-d6a85bd9ebda" providerId="ADAL" clId="{4E1FA6B8-2AE4-487B-8581-C1E89CA250C2}" dt="2023-05-16T18:51:28.659" v="383" actId="207"/>
          <ac:spMkLst>
            <pc:docMk/>
            <pc:sldMk cId="3423931938" sldId="281"/>
            <ac:spMk id="3" creationId="{E16B6B2B-A35E-33B9-760F-81B4DFC2D760}"/>
          </ac:spMkLst>
        </pc:spChg>
        <pc:picChg chg="add mod">
          <ac:chgData name="Alisa Imperial" userId="2487c450-ce62-4a48-b705-d6a85bd9ebda" providerId="ADAL" clId="{4E1FA6B8-2AE4-487B-8581-C1E89CA250C2}" dt="2023-05-16T18:48:00.915" v="375" actId="1076"/>
          <ac:picMkLst>
            <pc:docMk/>
            <pc:sldMk cId="3423931938" sldId="281"/>
            <ac:picMk id="2050" creationId="{0BB05EF1-CC14-9C1F-FFB5-F91714973AC0}"/>
          </ac:picMkLst>
        </pc:picChg>
      </pc:sldChg>
      <pc:sldChg chg="addSp delSp modSp mod ord setBg">
        <pc:chgData name="Alisa Imperial" userId="2487c450-ce62-4a48-b705-d6a85bd9ebda" providerId="ADAL" clId="{4E1FA6B8-2AE4-487B-8581-C1E89CA250C2}" dt="2023-05-16T19:48:40.442" v="1235" actId="1076"/>
        <pc:sldMkLst>
          <pc:docMk/>
          <pc:sldMk cId="1512956734" sldId="282"/>
        </pc:sldMkLst>
        <pc:spChg chg="mod">
          <ac:chgData name="Alisa Imperial" userId="2487c450-ce62-4a48-b705-d6a85bd9ebda" providerId="ADAL" clId="{4E1FA6B8-2AE4-487B-8581-C1E89CA250C2}" dt="2023-05-16T19:48:24.179" v="1231" actId="1076"/>
          <ac:spMkLst>
            <pc:docMk/>
            <pc:sldMk cId="1512956734" sldId="282"/>
            <ac:spMk id="2" creationId="{CE9B0914-34E2-6FDB-CD57-225B3F757875}"/>
          </ac:spMkLst>
        </pc:spChg>
        <pc:spChg chg="mod ord">
          <ac:chgData name="Alisa Imperial" userId="2487c450-ce62-4a48-b705-d6a85bd9ebda" providerId="ADAL" clId="{4E1FA6B8-2AE4-487B-8581-C1E89CA250C2}" dt="2023-05-16T19:48:00.611" v="1224" actId="207"/>
          <ac:spMkLst>
            <pc:docMk/>
            <pc:sldMk cId="1512956734" sldId="282"/>
            <ac:spMk id="3" creationId="{E16B6B2B-A35E-33B9-760F-81B4DFC2D760}"/>
          </ac:spMkLst>
        </pc:spChg>
        <pc:spChg chg="add del">
          <ac:chgData name="Alisa Imperial" userId="2487c450-ce62-4a48-b705-d6a85bd9ebda" providerId="ADAL" clId="{4E1FA6B8-2AE4-487B-8581-C1E89CA250C2}" dt="2023-05-16T19:00:16.856" v="592" actId="26606"/>
          <ac:spMkLst>
            <pc:docMk/>
            <pc:sldMk cId="1512956734" sldId="282"/>
            <ac:spMk id="3081" creationId="{A5931BE0-4B93-4D6C-878E-ACC59D6B4587}"/>
          </ac:spMkLst>
        </pc:spChg>
        <pc:spChg chg="add del">
          <ac:chgData name="Alisa Imperial" userId="2487c450-ce62-4a48-b705-d6a85bd9ebda" providerId="ADAL" clId="{4E1FA6B8-2AE4-487B-8581-C1E89CA250C2}" dt="2023-05-16T19:00:16.856" v="592" actId="26606"/>
          <ac:spMkLst>
            <pc:docMk/>
            <pc:sldMk cId="1512956734" sldId="282"/>
            <ac:spMk id="3088" creationId="{647A77D8-817B-4A9F-86AA-FE781E813DBC}"/>
          </ac:spMkLst>
        </pc:spChg>
        <pc:spChg chg="add del">
          <ac:chgData name="Alisa Imperial" userId="2487c450-ce62-4a48-b705-d6a85bd9ebda" providerId="ADAL" clId="{4E1FA6B8-2AE4-487B-8581-C1E89CA250C2}" dt="2023-05-16T19:00:16.850" v="591" actId="26606"/>
          <ac:spMkLst>
            <pc:docMk/>
            <pc:sldMk cId="1512956734" sldId="282"/>
            <ac:spMk id="3093" creationId="{A5931BE0-4B93-4D6C-878E-ACC59D6B4587}"/>
          </ac:spMkLst>
        </pc:spChg>
        <pc:spChg chg="add del">
          <ac:chgData name="Alisa Imperial" userId="2487c450-ce62-4a48-b705-d6a85bd9ebda" providerId="ADAL" clId="{4E1FA6B8-2AE4-487B-8581-C1E89CA250C2}" dt="2023-05-16T19:00:16.850" v="591" actId="26606"/>
          <ac:spMkLst>
            <pc:docMk/>
            <pc:sldMk cId="1512956734" sldId="282"/>
            <ac:spMk id="3099" creationId="{5171FAFB-7223-4BE1-983D-8A0626EAC5E4}"/>
          </ac:spMkLst>
        </pc:spChg>
        <pc:spChg chg="add">
          <ac:chgData name="Alisa Imperial" userId="2487c450-ce62-4a48-b705-d6a85bd9ebda" providerId="ADAL" clId="{4E1FA6B8-2AE4-487B-8581-C1E89CA250C2}" dt="2023-05-16T19:00:16.856" v="592" actId="26606"/>
          <ac:spMkLst>
            <pc:docMk/>
            <pc:sldMk cId="1512956734" sldId="282"/>
            <ac:spMk id="3100" creationId="{647A77D8-817B-4A9F-86AA-FE781E813DBC}"/>
          </ac:spMkLst>
        </pc:spChg>
        <pc:spChg chg="add">
          <ac:chgData name="Alisa Imperial" userId="2487c450-ce62-4a48-b705-d6a85bd9ebda" providerId="ADAL" clId="{4E1FA6B8-2AE4-487B-8581-C1E89CA250C2}" dt="2023-05-16T19:00:16.856" v="592" actId="26606"/>
          <ac:spMkLst>
            <pc:docMk/>
            <pc:sldMk cId="1512956734" sldId="282"/>
            <ac:spMk id="3101" creationId="{A5931BE0-4B93-4D6C-878E-ACC59D6B4587}"/>
          </ac:spMkLst>
        </pc:spChg>
        <pc:grpChg chg="add del">
          <ac:chgData name="Alisa Imperial" userId="2487c450-ce62-4a48-b705-d6a85bd9ebda" providerId="ADAL" clId="{4E1FA6B8-2AE4-487B-8581-C1E89CA250C2}" dt="2023-05-16T19:00:16.856" v="592" actId="26606"/>
          <ac:grpSpMkLst>
            <pc:docMk/>
            <pc:sldMk cId="1512956734" sldId="282"/>
            <ac:grpSpMk id="3083" creationId="{183B29DA-9BB8-4BA8-B8E1-8C2B544078C7}"/>
          </ac:grpSpMkLst>
        </pc:grpChg>
        <pc:grpChg chg="add del">
          <ac:chgData name="Alisa Imperial" userId="2487c450-ce62-4a48-b705-d6a85bd9ebda" providerId="ADAL" clId="{4E1FA6B8-2AE4-487B-8581-C1E89CA250C2}" dt="2023-05-16T19:00:16.850" v="591" actId="26606"/>
          <ac:grpSpMkLst>
            <pc:docMk/>
            <pc:sldMk cId="1512956734" sldId="282"/>
            <ac:grpSpMk id="3095" creationId="{C4967C49-2278-4724-94A5-A258F20C3DFA}"/>
          </ac:grpSpMkLst>
        </pc:grpChg>
        <pc:grpChg chg="add">
          <ac:chgData name="Alisa Imperial" userId="2487c450-ce62-4a48-b705-d6a85bd9ebda" providerId="ADAL" clId="{4E1FA6B8-2AE4-487B-8581-C1E89CA250C2}" dt="2023-05-16T19:00:16.856" v="592" actId="26606"/>
          <ac:grpSpMkLst>
            <pc:docMk/>
            <pc:sldMk cId="1512956734" sldId="282"/>
            <ac:grpSpMk id="3102" creationId="{183B29DA-9BB8-4BA8-B8E1-8C2B544078C7}"/>
          </ac:grpSpMkLst>
        </pc:grpChg>
        <pc:picChg chg="add del mod">
          <ac:chgData name="Alisa Imperial" userId="2487c450-ce62-4a48-b705-d6a85bd9ebda" providerId="ADAL" clId="{4E1FA6B8-2AE4-487B-8581-C1E89CA250C2}" dt="2023-05-16T18:59:38.421" v="585" actId="21"/>
          <ac:picMkLst>
            <pc:docMk/>
            <pc:sldMk cId="1512956734" sldId="282"/>
            <ac:picMk id="3074" creationId="{61613EDD-FF4A-EA7A-F9E4-3737679DB2DF}"/>
          </ac:picMkLst>
        </pc:picChg>
        <pc:picChg chg="add mod">
          <ac:chgData name="Alisa Imperial" userId="2487c450-ce62-4a48-b705-d6a85bd9ebda" providerId="ADAL" clId="{4E1FA6B8-2AE4-487B-8581-C1E89CA250C2}" dt="2023-05-16T19:48:30.308" v="1233" actId="1076"/>
          <ac:picMkLst>
            <pc:docMk/>
            <pc:sldMk cId="1512956734" sldId="282"/>
            <ac:picMk id="3076" creationId="{760E1C39-2668-38F8-7A78-AD775A85C96B}"/>
          </ac:picMkLst>
        </pc:picChg>
        <pc:picChg chg="add mod">
          <ac:chgData name="Alisa Imperial" userId="2487c450-ce62-4a48-b705-d6a85bd9ebda" providerId="ADAL" clId="{4E1FA6B8-2AE4-487B-8581-C1E89CA250C2}" dt="2023-05-16T19:48:40.442" v="1235" actId="1076"/>
          <ac:picMkLst>
            <pc:docMk/>
            <pc:sldMk cId="1512956734" sldId="282"/>
            <ac:picMk id="3078" creationId="{CBCD9FDA-701B-ECEB-306E-CC23CAE392DD}"/>
          </ac:picMkLst>
        </pc:picChg>
      </pc:sldChg>
      <pc:sldChg chg="modSp mod">
        <pc:chgData name="Alisa Imperial" userId="2487c450-ce62-4a48-b705-d6a85bd9ebda" providerId="ADAL" clId="{4E1FA6B8-2AE4-487B-8581-C1E89CA250C2}" dt="2023-05-16T19:30:43.401" v="868" actId="20577"/>
        <pc:sldMkLst>
          <pc:docMk/>
          <pc:sldMk cId="1124581322" sldId="283"/>
        </pc:sldMkLst>
        <pc:spChg chg="mod">
          <ac:chgData name="Alisa Imperial" userId="2487c450-ce62-4a48-b705-d6a85bd9ebda" providerId="ADAL" clId="{4E1FA6B8-2AE4-487B-8581-C1E89CA250C2}" dt="2023-05-16T19:30:43.401" v="868" actId="20577"/>
          <ac:spMkLst>
            <pc:docMk/>
            <pc:sldMk cId="1124581322" sldId="283"/>
            <ac:spMk id="3" creationId="{E16B6B2B-A35E-33B9-760F-81B4DFC2D760}"/>
          </ac:spMkLst>
        </pc:spChg>
      </pc:sldChg>
      <pc:sldChg chg="modSp mod">
        <pc:chgData name="Alisa Imperial" userId="2487c450-ce62-4a48-b705-d6a85bd9ebda" providerId="ADAL" clId="{4E1FA6B8-2AE4-487B-8581-C1E89CA250C2}" dt="2023-05-16T18:55:07.717" v="515" actId="403"/>
        <pc:sldMkLst>
          <pc:docMk/>
          <pc:sldMk cId="498272448" sldId="284"/>
        </pc:sldMkLst>
        <pc:spChg chg="mod">
          <ac:chgData name="Alisa Imperial" userId="2487c450-ce62-4a48-b705-d6a85bd9ebda" providerId="ADAL" clId="{4E1FA6B8-2AE4-487B-8581-C1E89CA250C2}" dt="2023-05-16T18:55:07.717" v="515" actId="403"/>
          <ac:spMkLst>
            <pc:docMk/>
            <pc:sldMk cId="498272448" sldId="284"/>
            <ac:spMk id="2" creationId="{CE9B0914-34E2-6FDB-CD57-225B3F757875}"/>
          </ac:spMkLst>
        </pc:spChg>
        <pc:graphicFrameChg chg="mod">
          <ac:chgData name="Alisa Imperial" userId="2487c450-ce62-4a48-b705-d6a85bd9ebda" providerId="ADAL" clId="{4E1FA6B8-2AE4-487B-8581-C1E89CA250C2}" dt="2023-05-16T18:54:32.234" v="511" actId="20577"/>
          <ac:graphicFrameMkLst>
            <pc:docMk/>
            <pc:sldMk cId="498272448" sldId="284"/>
            <ac:graphicFrameMk id="4" creationId="{228D643B-5B85-14FF-BF19-027270162A70}"/>
          </ac:graphicFrameMkLst>
        </pc:graphicFrameChg>
      </pc:sldChg>
      <pc:sldChg chg="addSp delSp modSp mod setBg">
        <pc:chgData name="Alisa Imperial" userId="2487c450-ce62-4a48-b705-d6a85bd9ebda" providerId="ADAL" clId="{4E1FA6B8-2AE4-487B-8581-C1E89CA250C2}" dt="2023-05-16T19:54:41.695" v="1306" actId="1076"/>
        <pc:sldMkLst>
          <pc:docMk/>
          <pc:sldMk cId="2978323785" sldId="285"/>
        </pc:sldMkLst>
        <pc:spChg chg="mod">
          <ac:chgData name="Alisa Imperial" userId="2487c450-ce62-4a48-b705-d6a85bd9ebda" providerId="ADAL" clId="{4E1FA6B8-2AE4-487B-8581-C1E89CA250C2}" dt="2023-05-16T19:54:37.343" v="1305" actId="14100"/>
          <ac:spMkLst>
            <pc:docMk/>
            <pc:sldMk cId="2978323785" sldId="285"/>
            <ac:spMk id="2" creationId="{CE9B0914-34E2-6FDB-CD57-225B3F757875}"/>
          </ac:spMkLst>
        </pc:spChg>
        <pc:spChg chg="mod">
          <ac:chgData name="Alisa Imperial" userId="2487c450-ce62-4a48-b705-d6a85bd9ebda" providerId="ADAL" clId="{4E1FA6B8-2AE4-487B-8581-C1E89CA250C2}" dt="2023-05-16T19:53:54.775" v="1288" actId="14100"/>
          <ac:spMkLst>
            <pc:docMk/>
            <pc:sldMk cId="2978323785" sldId="285"/>
            <ac:spMk id="3" creationId="{E16B6B2B-A35E-33B9-760F-81B4DFC2D760}"/>
          </ac:spMkLst>
        </pc:spChg>
        <pc:spChg chg="add del">
          <ac:chgData name="Alisa Imperial" userId="2487c450-ce62-4a48-b705-d6a85bd9ebda" providerId="ADAL" clId="{4E1FA6B8-2AE4-487B-8581-C1E89CA250C2}" dt="2023-05-16T19:52:53.271" v="1252" actId="26606"/>
          <ac:spMkLst>
            <pc:docMk/>
            <pc:sldMk cId="2978323785" sldId="285"/>
            <ac:spMk id="6151" creationId="{A5931BE0-4B93-4D6C-878E-ACC59D6B4587}"/>
          </ac:spMkLst>
        </pc:spChg>
        <pc:spChg chg="add del">
          <ac:chgData name="Alisa Imperial" userId="2487c450-ce62-4a48-b705-d6a85bd9ebda" providerId="ADAL" clId="{4E1FA6B8-2AE4-487B-8581-C1E89CA250C2}" dt="2023-05-16T19:52:53.271" v="1252" actId="26606"/>
          <ac:spMkLst>
            <pc:docMk/>
            <pc:sldMk cId="2978323785" sldId="285"/>
            <ac:spMk id="6158" creationId="{647A77D8-817B-4A9F-86AA-FE781E813DBC}"/>
          </ac:spMkLst>
        </pc:spChg>
        <pc:grpChg chg="add del">
          <ac:chgData name="Alisa Imperial" userId="2487c450-ce62-4a48-b705-d6a85bd9ebda" providerId="ADAL" clId="{4E1FA6B8-2AE4-487B-8581-C1E89CA250C2}" dt="2023-05-16T19:52:53.271" v="1252" actId="26606"/>
          <ac:grpSpMkLst>
            <pc:docMk/>
            <pc:sldMk cId="2978323785" sldId="285"/>
            <ac:grpSpMk id="6153" creationId="{183B29DA-9BB8-4BA8-B8E1-8C2B544078C7}"/>
          </ac:grpSpMkLst>
        </pc:grpChg>
        <pc:picChg chg="add mod">
          <ac:chgData name="Alisa Imperial" userId="2487c450-ce62-4a48-b705-d6a85bd9ebda" providerId="ADAL" clId="{4E1FA6B8-2AE4-487B-8581-C1E89CA250C2}" dt="2023-05-16T19:54:41.695" v="1306" actId="1076"/>
          <ac:picMkLst>
            <pc:docMk/>
            <pc:sldMk cId="2978323785" sldId="285"/>
            <ac:picMk id="6146" creationId="{AAF3285D-8649-42C1-1EDF-B16C353D479F}"/>
          </ac:picMkLst>
        </pc:picChg>
      </pc:sldChg>
      <pc:sldChg chg="ord">
        <pc:chgData name="Alisa Imperial" userId="2487c450-ce62-4a48-b705-d6a85bd9ebda" providerId="ADAL" clId="{4E1FA6B8-2AE4-487B-8581-C1E89CA250C2}" dt="2023-05-16T16:56:42.224" v="322"/>
        <pc:sldMkLst>
          <pc:docMk/>
          <pc:sldMk cId="3800122224" sldId="286"/>
        </pc:sldMkLst>
      </pc:sldChg>
      <pc:sldChg chg="addSp modSp new mod setBg">
        <pc:chgData name="Alisa Imperial" userId="2487c450-ce62-4a48-b705-d6a85bd9ebda" providerId="ADAL" clId="{4E1FA6B8-2AE4-487B-8581-C1E89CA250C2}" dt="2023-05-16T16:54:23.967" v="320" actId="1076"/>
        <pc:sldMkLst>
          <pc:docMk/>
          <pc:sldMk cId="3105073918" sldId="287"/>
        </pc:sldMkLst>
        <pc:spChg chg="mod">
          <ac:chgData name="Alisa Imperial" userId="2487c450-ce62-4a48-b705-d6a85bd9ebda" providerId="ADAL" clId="{4E1FA6B8-2AE4-487B-8581-C1E89CA250C2}" dt="2023-05-16T16:54:18.980" v="319" actId="1076"/>
          <ac:spMkLst>
            <pc:docMk/>
            <pc:sldMk cId="3105073918" sldId="287"/>
            <ac:spMk id="2" creationId="{B7430F61-03D1-BC05-82DD-8FEB689D8931}"/>
          </ac:spMkLst>
        </pc:spChg>
        <pc:spChg chg="mod">
          <ac:chgData name="Alisa Imperial" userId="2487c450-ce62-4a48-b705-d6a85bd9ebda" providerId="ADAL" clId="{4E1FA6B8-2AE4-487B-8581-C1E89CA250C2}" dt="2023-05-16T16:53:47.297" v="301" actId="14100"/>
          <ac:spMkLst>
            <pc:docMk/>
            <pc:sldMk cId="3105073918" sldId="287"/>
            <ac:spMk id="3" creationId="{B8D83FE5-06F8-A45E-C403-FCD3BC804FFA}"/>
          </ac:spMkLst>
        </pc:spChg>
        <pc:spChg chg="add">
          <ac:chgData name="Alisa Imperial" userId="2487c450-ce62-4a48-b705-d6a85bd9ebda" providerId="ADAL" clId="{4E1FA6B8-2AE4-487B-8581-C1E89CA250C2}" dt="2023-05-16T16:52:51.604" v="278" actId="26606"/>
          <ac:spMkLst>
            <pc:docMk/>
            <pc:sldMk cId="3105073918" sldId="287"/>
            <ac:spMk id="1031" creationId="{A5931BE0-4B93-4D6C-878E-ACC59D6B4587}"/>
          </ac:spMkLst>
        </pc:spChg>
        <pc:spChg chg="add">
          <ac:chgData name="Alisa Imperial" userId="2487c450-ce62-4a48-b705-d6a85bd9ebda" providerId="ADAL" clId="{4E1FA6B8-2AE4-487B-8581-C1E89CA250C2}" dt="2023-05-16T16:52:51.604" v="278" actId="26606"/>
          <ac:spMkLst>
            <pc:docMk/>
            <pc:sldMk cId="3105073918" sldId="287"/>
            <ac:spMk id="1038" creationId="{647A77D8-817B-4A9F-86AA-FE781E813DBC}"/>
          </ac:spMkLst>
        </pc:spChg>
        <pc:grpChg chg="add">
          <ac:chgData name="Alisa Imperial" userId="2487c450-ce62-4a48-b705-d6a85bd9ebda" providerId="ADAL" clId="{4E1FA6B8-2AE4-487B-8581-C1E89CA250C2}" dt="2023-05-16T16:52:51.604" v="278" actId="26606"/>
          <ac:grpSpMkLst>
            <pc:docMk/>
            <pc:sldMk cId="3105073918" sldId="287"/>
            <ac:grpSpMk id="1033" creationId="{183B29DA-9BB8-4BA8-B8E1-8C2B544078C7}"/>
          </ac:grpSpMkLst>
        </pc:grpChg>
        <pc:picChg chg="add mod">
          <ac:chgData name="Alisa Imperial" userId="2487c450-ce62-4a48-b705-d6a85bd9ebda" providerId="ADAL" clId="{4E1FA6B8-2AE4-487B-8581-C1E89CA250C2}" dt="2023-05-16T16:54:23.967" v="320" actId="1076"/>
          <ac:picMkLst>
            <pc:docMk/>
            <pc:sldMk cId="3105073918" sldId="287"/>
            <ac:picMk id="1026" creationId="{C1C51813-9FCA-AE31-7C58-8D42083CCB5E}"/>
          </ac:picMkLst>
        </pc:picChg>
      </pc:sldChg>
      <pc:sldChg chg="addSp delSp modSp new">
        <pc:chgData name="Alisa Imperial" userId="2487c450-ce62-4a48-b705-d6a85bd9ebda" providerId="ADAL" clId="{4E1FA6B8-2AE4-487B-8581-C1E89CA250C2}" dt="2023-05-16T19:34:18.736" v="894" actId="1076"/>
        <pc:sldMkLst>
          <pc:docMk/>
          <pc:sldMk cId="1605678483" sldId="288"/>
        </pc:sldMkLst>
        <pc:spChg chg="del">
          <ac:chgData name="Alisa Imperial" userId="2487c450-ce62-4a48-b705-d6a85bd9ebda" providerId="ADAL" clId="{4E1FA6B8-2AE4-487B-8581-C1E89CA250C2}" dt="2023-05-16T19:33:39.594" v="887"/>
          <ac:spMkLst>
            <pc:docMk/>
            <pc:sldMk cId="1605678483" sldId="288"/>
            <ac:spMk id="3" creationId="{E34468CA-8C37-9F86-6307-95B44BC5074E}"/>
          </ac:spMkLst>
        </pc:spChg>
        <pc:picChg chg="add mod">
          <ac:chgData name="Alisa Imperial" userId="2487c450-ce62-4a48-b705-d6a85bd9ebda" providerId="ADAL" clId="{4E1FA6B8-2AE4-487B-8581-C1E89CA250C2}" dt="2023-05-16T19:34:18.736" v="894" actId="1076"/>
          <ac:picMkLst>
            <pc:docMk/>
            <pc:sldMk cId="1605678483" sldId="288"/>
            <ac:picMk id="5122" creationId="{5897359B-371C-F8A7-2C0C-85B0CD150E7A}"/>
          </ac:picMkLst>
        </pc:picChg>
      </pc:sldChg>
      <pc:sldChg chg="delSp modSp new mod">
        <pc:chgData name="Alisa Imperial" userId="2487c450-ce62-4a48-b705-d6a85bd9ebda" providerId="ADAL" clId="{4E1FA6B8-2AE4-487B-8581-C1E89CA250C2}" dt="2023-05-16T19:38:37.953" v="926" actId="14100"/>
        <pc:sldMkLst>
          <pc:docMk/>
          <pc:sldMk cId="598298030" sldId="289"/>
        </pc:sldMkLst>
        <pc:spChg chg="del">
          <ac:chgData name="Alisa Imperial" userId="2487c450-ce62-4a48-b705-d6a85bd9ebda" providerId="ADAL" clId="{4E1FA6B8-2AE4-487B-8581-C1E89CA250C2}" dt="2023-05-16T19:38:30.374" v="924" actId="21"/>
          <ac:spMkLst>
            <pc:docMk/>
            <pc:sldMk cId="598298030" sldId="289"/>
            <ac:spMk id="2" creationId="{0DC4AB80-9852-C1BF-AFE0-E5A482F30377}"/>
          </ac:spMkLst>
        </pc:spChg>
        <pc:spChg chg="mod">
          <ac:chgData name="Alisa Imperial" userId="2487c450-ce62-4a48-b705-d6a85bd9ebda" providerId="ADAL" clId="{4E1FA6B8-2AE4-487B-8581-C1E89CA250C2}" dt="2023-05-16T19:38:37.953" v="926" actId="14100"/>
          <ac:spMkLst>
            <pc:docMk/>
            <pc:sldMk cId="598298030" sldId="289"/>
            <ac:spMk id="3" creationId="{51262F04-5B7B-0D4B-807F-C432E8A6C5CE}"/>
          </ac:spMkLst>
        </pc:spChg>
      </pc:sldChg>
    </pc:docChg>
  </pc:docChgLst>
  <pc:docChgLst>
    <pc:chgData name="Alisa Imperial" userId="2487c450-ce62-4a48-b705-d6a85bd9ebda" providerId="ADAL" clId="{EBC0EC19-0030-4359-9CD0-BF0E143A2839}"/>
    <pc:docChg chg="undo custSel addSld delSld modSld sldOrd">
      <pc:chgData name="Alisa Imperial" userId="2487c450-ce62-4a48-b705-d6a85bd9ebda" providerId="ADAL" clId="{EBC0EC19-0030-4359-9CD0-BF0E143A2839}" dt="2023-04-14T20:08:08.200" v="1225" actId="14100"/>
      <pc:docMkLst>
        <pc:docMk/>
      </pc:docMkLst>
      <pc:sldChg chg="modSp mod">
        <pc:chgData name="Alisa Imperial" userId="2487c450-ce62-4a48-b705-d6a85bd9ebda" providerId="ADAL" clId="{EBC0EC19-0030-4359-9CD0-BF0E143A2839}" dt="2023-04-14T19:36:37.101" v="30" actId="1076"/>
        <pc:sldMkLst>
          <pc:docMk/>
          <pc:sldMk cId="109857222" sldId="256"/>
        </pc:sldMkLst>
        <pc:spChg chg="mod">
          <ac:chgData name="Alisa Imperial" userId="2487c450-ce62-4a48-b705-d6a85bd9ebda" providerId="ADAL" clId="{EBC0EC19-0030-4359-9CD0-BF0E143A2839}" dt="2023-04-14T19:36:37.101" v="30" actId="1076"/>
          <ac:spMkLst>
            <pc:docMk/>
            <pc:sldMk cId="109857222" sldId="256"/>
            <ac:spMk id="2" creationId="{00000000-0000-0000-0000-000000000000}"/>
          </ac:spMkLst>
        </pc:spChg>
      </pc:sldChg>
      <pc:sldChg chg="ord">
        <pc:chgData name="Alisa Imperial" userId="2487c450-ce62-4a48-b705-d6a85bd9ebda" providerId="ADAL" clId="{EBC0EC19-0030-4359-9CD0-BF0E143A2839}" dt="2023-04-14T19:42:32.070" v="216"/>
        <pc:sldMkLst>
          <pc:docMk/>
          <pc:sldMk cId="1165441481" sldId="273"/>
        </pc:sldMkLst>
      </pc:sldChg>
      <pc:sldChg chg="del ord">
        <pc:chgData name="Alisa Imperial" userId="2487c450-ce62-4a48-b705-d6a85bd9ebda" providerId="ADAL" clId="{EBC0EC19-0030-4359-9CD0-BF0E143A2839}" dt="2023-04-14T19:42:19.389" v="214" actId="2696"/>
        <pc:sldMkLst>
          <pc:docMk/>
          <pc:sldMk cId="451656598" sldId="274"/>
        </pc:sldMkLst>
      </pc:sldChg>
      <pc:sldChg chg="ord">
        <pc:chgData name="Alisa Imperial" userId="2487c450-ce62-4a48-b705-d6a85bd9ebda" providerId="ADAL" clId="{EBC0EC19-0030-4359-9CD0-BF0E143A2839}" dt="2023-04-14T19:41:40.265" v="207"/>
        <pc:sldMkLst>
          <pc:docMk/>
          <pc:sldMk cId="376871822" sldId="275"/>
        </pc:sldMkLst>
      </pc:sldChg>
      <pc:sldChg chg="del">
        <pc:chgData name="Alisa Imperial" userId="2487c450-ce62-4a48-b705-d6a85bd9ebda" providerId="ADAL" clId="{EBC0EC19-0030-4359-9CD0-BF0E143A2839}" dt="2023-04-14T19:42:37.066" v="217" actId="2696"/>
        <pc:sldMkLst>
          <pc:docMk/>
          <pc:sldMk cId="3763661673" sldId="276"/>
        </pc:sldMkLst>
      </pc:sldChg>
      <pc:sldChg chg="addSp modSp mod">
        <pc:chgData name="Alisa Imperial" userId="2487c450-ce62-4a48-b705-d6a85bd9ebda" providerId="ADAL" clId="{EBC0EC19-0030-4359-9CD0-BF0E143A2839}" dt="2023-04-14T20:01:08.039" v="1174" actId="1076"/>
        <pc:sldMkLst>
          <pc:docMk/>
          <pc:sldMk cId="897575413" sldId="279"/>
        </pc:sldMkLst>
        <pc:spChg chg="mod">
          <ac:chgData name="Alisa Imperial" userId="2487c450-ce62-4a48-b705-d6a85bd9ebda" providerId="ADAL" clId="{EBC0EC19-0030-4359-9CD0-BF0E143A2839}" dt="2023-04-14T19:50:54.062" v="593" actId="6549"/>
          <ac:spMkLst>
            <pc:docMk/>
            <pc:sldMk cId="897575413" sldId="279"/>
            <ac:spMk id="3" creationId="{E16B6B2B-A35E-33B9-760F-81B4DFC2D760}"/>
          </ac:spMkLst>
        </pc:spChg>
        <pc:picChg chg="add mod">
          <ac:chgData name="Alisa Imperial" userId="2487c450-ce62-4a48-b705-d6a85bd9ebda" providerId="ADAL" clId="{EBC0EC19-0030-4359-9CD0-BF0E143A2839}" dt="2023-04-14T20:01:08.039" v="1174" actId="1076"/>
          <ac:picMkLst>
            <pc:docMk/>
            <pc:sldMk cId="897575413" sldId="279"/>
            <ac:picMk id="2050" creationId="{8AE6F93A-3FCC-39F2-FEBE-748530EDE7A9}"/>
          </ac:picMkLst>
        </pc:picChg>
      </pc:sldChg>
      <pc:sldChg chg="new del">
        <pc:chgData name="Alisa Imperial" userId="2487c450-ce62-4a48-b705-d6a85bd9ebda" providerId="ADAL" clId="{EBC0EC19-0030-4359-9CD0-BF0E143A2839}" dt="2023-04-14T19:38:52.299" v="32" actId="2696"/>
        <pc:sldMkLst>
          <pc:docMk/>
          <pc:sldMk cId="1146058166" sldId="280"/>
        </pc:sldMkLst>
      </pc:sldChg>
      <pc:sldChg chg="addSp delSp modSp add mod ord">
        <pc:chgData name="Alisa Imperial" userId="2487c450-ce62-4a48-b705-d6a85bd9ebda" providerId="ADAL" clId="{EBC0EC19-0030-4359-9CD0-BF0E143A2839}" dt="2023-04-14T19:50:57.601" v="595"/>
        <pc:sldMkLst>
          <pc:docMk/>
          <pc:sldMk cId="3806167455" sldId="280"/>
        </pc:sldMkLst>
        <pc:spChg chg="del mod">
          <ac:chgData name="Alisa Imperial" userId="2487c450-ce62-4a48-b705-d6a85bd9ebda" providerId="ADAL" clId="{EBC0EC19-0030-4359-9CD0-BF0E143A2839}" dt="2023-04-14T19:46:50.827" v="552" actId="21"/>
          <ac:spMkLst>
            <pc:docMk/>
            <pc:sldMk cId="3806167455" sldId="280"/>
            <ac:spMk id="2" creationId="{CE9B0914-34E2-6FDB-CD57-225B3F757875}"/>
          </ac:spMkLst>
        </pc:spChg>
        <pc:spChg chg="del mod">
          <ac:chgData name="Alisa Imperial" userId="2487c450-ce62-4a48-b705-d6a85bd9ebda" providerId="ADAL" clId="{EBC0EC19-0030-4359-9CD0-BF0E143A2839}" dt="2023-04-14T19:46:25.036" v="547"/>
          <ac:spMkLst>
            <pc:docMk/>
            <pc:sldMk cId="3806167455" sldId="280"/>
            <ac:spMk id="3" creationId="{E16B6B2B-A35E-33B9-760F-81B4DFC2D760}"/>
          </ac:spMkLst>
        </pc:spChg>
        <pc:spChg chg="add del mod">
          <ac:chgData name="Alisa Imperial" userId="2487c450-ce62-4a48-b705-d6a85bd9ebda" providerId="ADAL" clId="{EBC0EC19-0030-4359-9CD0-BF0E143A2839}" dt="2023-04-14T19:47:06.010" v="555" actId="21"/>
          <ac:spMkLst>
            <pc:docMk/>
            <pc:sldMk cId="3806167455" sldId="280"/>
            <ac:spMk id="5" creationId="{709E6BC2-108C-F866-B174-D103F1D40B5C}"/>
          </ac:spMkLst>
        </pc:spChg>
        <pc:picChg chg="add mod">
          <ac:chgData name="Alisa Imperial" userId="2487c450-ce62-4a48-b705-d6a85bd9ebda" providerId="ADAL" clId="{EBC0EC19-0030-4359-9CD0-BF0E143A2839}" dt="2023-04-14T19:48:52.089" v="577" actId="1076"/>
          <ac:picMkLst>
            <pc:docMk/>
            <pc:sldMk cId="3806167455" sldId="280"/>
            <ac:picMk id="1026" creationId="{69936702-0B0A-3988-EE3B-D79788EC3C27}"/>
          </ac:picMkLst>
        </pc:picChg>
        <pc:picChg chg="add mod">
          <ac:chgData name="Alisa Imperial" userId="2487c450-ce62-4a48-b705-d6a85bd9ebda" providerId="ADAL" clId="{EBC0EC19-0030-4359-9CD0-BF0E143A2839}" dt="2023-04-14T19:49:05.218" v="581" actId="1076"/>
          <ac:picMkLst>
            <pc:docMk/>
            <pc:sldMk cId="3806167455" sldId="280"/>
            <ac:picMk id="1028" creationId="{0404E674-2C17-244D-2D81-C42D0D9B1DE2}"/>
          </ac:picMkLst>
        </pc:picChg>
      </pc:sldChg>
      <pc:sldChg chg="addSp delSp modSp add mod">
        <pc:chgData name="Alisa Imperial" userId="2487c450-ce62-4a48-b705-d6a85bd9ebda" providerId="ADAL" clId="{EBC0EC19-0030-4359-9CD0-BF0E143A2839}" dt="2023-04-14T19:58:56.363" v="1170" actId="27636"/>
        <pc:sldMkLst>
          <pc:docMk/>
          <pc:sldMk cId="3423931938" sldId="281"/>
        </pc:sldMkLst>
        <pc:spChg chg="mod">
          <ac:chgData name="Alisa Imperial" userId="2487c450-ce62-4a48-b705-d6a85bd9ebda" providerId="ADAL" clId="{EBC0EC19-0030-4359-9CD0-BF0E143A2839}" dt="2023-04-14T19:39:53.748" v="95" actId="20577"/>
          <ac:spMkLst>
            <pc:docMk/>
            <pc:sldMk cId="3423931938" sldId="281"/>
            <ac:spMk id="2" creationId="{CE9B0914-34E2-6FDB-CD57-225B3F757875}"/>
          </ac:spMkLst>
        </pc:spChg>
        <pc:spChg chg="mod">
          <ac:chgData name="Alisa Imperial" userId="2487c450-ce62-4a48-b705-d6a85bd9ebda" providerId="ADAL" clId="{EBC0EC19-0030-4359-9CD0-BF0E143A2839}" dt="2023-04-14T19:58:56.363" v="1170" actId="27636"/>
          <ac:spMkLst>
            <pc:docMk/>
            <pc:sldMk cId="3423931938" sldId="281"/>
            <ac:spMk id="3" creationId="{E16B6B2B-A35E-33B9-760F-81B4DFC2D760}"/>
          </ac:spMkLst>
        </pc:spChg>
        <pc:spChg chg="add del">
          <ac:chgData name="Alisa Imperial" userId="2487c450-ce62-4a48-b705-d6a85bd9ebda" providerId="ADAL" clId="{EBC0EC19-0030-4359-9CD0-BF0E143A2839}" dt="2023-04-14T19:51:37.974" v="599" actId="22"/>
          <ac:spMkLst>
            <pc:docMk/>
            <pc:sldMk cId="3423931938" sldId="281"/>
            <ac:spMk id="5" creationId="{C65A0887-DA61-DD71-E5A9-9564052D3959}"/>
          </ac:spMkLst>
        </pc:spChg>
      </pc:sldChg>
      <pc:sldChg chg="modSp add mod">
        <pc:chgData name="Alisa Imperial" userId="2487c450-ce62-4a48-b705-d6a85bd9ebda" providerId="ADAL" clId="{EBC0EC19-0030-4359-9CD0-BF0E143A2839}" dt="2023-04-14T19:40:20.890" v="125" actId="6549"/>
        <pc:sldMkLst>
          <pc:docMk/>
          <pc:sldMk cId="1512956734" sldId="282"/>
        </pc:sldMkLst>
        <pc:spChg chg="mod">
          <ac:chgData name="Alisa Imperial" userId="2487c450-ce62-4a48-b705-d6a85bd9ebda" providerId="ADAL" clId="{EBC0EC19-0030-4359-9CD0-BF0E143A2839}" dt="2023-04-14T19:40:13.490" v="123" actId="20577"/>
          <ac:spMkLst>
            <pc:docMk/>
            <pc:sldMk cId="1512956734" sldId="282"/>
            <ac:spMk id="2" creationId="{CE9B0914-34E2-6FDB-CD57-225B3F757875}"/>
          </ac:spMkLst>
        </pc:spChg>
        <pc:spChg chg="mod">
          <ac:chgData name="Alisa Imperial" userId="2487c450-ce62-4a48-b705-d6a85bd9ebda" providerId="ADAL" clId="{EBC0EC19-0030-4359-9CD0-BF0E143A2839}" dt="2023-04-14T19:40:20.890" v="125" actId="6549"/>
          <ac:spMkLst>
            <pc:docMk/>
            <pc:sldMk cId="1512956734" sldId="282"/>
            <ac:spMk id="3" creationId="{E16B6B2B-A35E-33B9-760F-81B4DFC2D760}"/>
          </ac:spMkLst>
        </pc:spChg>
      </pc:sldChg>
      <pc:sldChg chg="modSp add mod">
        <pc:chgData name="Alisa Imperial" userId="2487c450-ce62-4a48-b705-d6a85bd9ebda" providerId="ADAL" clId="{EBC0EC19-0030-4359-9CD0-BF0E143A2839}" dt="2023-04-14T19:42:16.597" v="213" actId="27636"/>
        <pc:sldMkLst>
          <pc:docMk/>
          <pc:sldMk cId="1124581322" sldId="283"/>
        </pc:sldMkLst>
        <pc:spChg chg="mod">
          <ac:chgData name="Alisa Imperial" userId="2487c450-ce62-4a48-b705-d6a85bd9ebda" providerId="ADAL" clId="{EBC0EC19-0030-4359-9CD0-BF0E143A2839}" dt="2023-04-14T19:40:45.105" v="173" actId="20577"/>
          <ac:spMkLst>
            <pc:docMk/>
            <pc:sldMk cId="1124581322" sldId="283"/>
            <ac:spMk id="2" creationId="{CE9B0914-34E2-6FDB-CD57-225B3F757875}"/>
          </ac:spMkLst>
        </pc:spChg>
        <pc:spChg chg="mod">
          <ac:chgData name="Alisa Imperial" userId="2487c450-ce62-4a48-b705-d6a85bd9ebda" providerId="ADAL" clId="{EBC0EC19-0030-4359-9CD0-BF0E143A2839}" dt="2023-04-14T19:42:16.597" v="213" actId="27636"/>
          <ac:spMkLst>
            <pc:docMk/>
            <pc:sldMk cId="1124581322" sldId="283"/>
            <ac:spMk id="3" creationId="{E16B6B2B-A35E-33B9-760F-81B4DFC2D760}"/>
          </ac:spMkLst>
        </pc:spChg>
      </pc:sldChg>
      <pc:sldChg chg="addSp delSp modSp add mod ord">
        <pc:chgData name="Alisa Imperial" userId="2487c450-ce62-4a48-b705-d6a85bd9ebda" providerId="ADAL" clId="{EBC0EC19-0030-4359-9CD0-BF0E143A2839}" dt="2023-04-14T20:08:08.200" v="1225" actId="14100"/>
        <pc:sldMkLst>
          <pc:docMk/>
          <pc:sldMk cId="498272448" sldId="284"/>
        </pc:sldMkLst>
        <pc:spChg chg="mod">
          <ac:chgData name="Alisa Imperial" userId="2487c450-ce62-4a48-b705-d6a85bd9ebda" providerId="ADAL" clId="{EBC0EC19-0030-4359-9CD0-BF0E143A2839}" dt="2023-04-14T19:41:03.440" v="204" actId="20577"/>
          <ac:spMkLst>
            <pc:docMk/>
            <pc:sldMk cId="498272448" sldId="284"/>
            <ac:spMk id="2" creationId="{CE9B0914-34E2-6FDB-CD57-225B3F757875}"/>
          </ac:spMkLst>
        </pc:spChg>
        <pc:spChg chg="del mod">
          <ac:chgData name="Alisa Imperial" userId="2487c450-ce62-4a48-b705-d6a85bd9ebda" providerId="ADAL" clId="{EBC0EC19-0030-4359-9CD0-BF0E143A2839}" dt="2023-04-14T20:05:16.890" v="1183" actId="1032"/>
          <ac:spMkLst>
            <pc:docMk/>
            <pc:sldMk cId="498272448" sldId="284"/>
            <ac:spMk id="3" creationId="{E16B6B2B-A35E-33B9-760F-81B4DFC2D760}"/>
          </ac:spMkLst>
        </pc:spChg>
        <pc:graphicFrameChg chg="add mod modGraphic">
          <ac:chgData name="Alisa Imperial" userId="2487c450-ce62-4a48-b705-d6a85bd9ebda" providerId="ADAL" clId="{EBC0EC19-0030-4359-9CD0-BF0E143A2839}" dt="2023-04-14T20:08:08.200" v="1225" actId="14100"/>
          <ac:graphicFrameMkLst>
            <pc:docMk/>
            <pc:sldMk cId="498272448" sldId="284"/>
            <ac:graphicFrameMk id="4" creationId="{228D643B-5B85-14FF-BF19-027270162A70}"/>
          </ac:graphicFrameMkLst>
        </pc:graphicFrameChg>
        <pc:picChg chg="add del mod">
          <ac:chgData name="Alisa Imperial" userId="2487c450-ce62-4a48-b705-d6a85bd9ebda" providerId="ADAL" clId="{EBC0EC19-0030-4359-9CD0-BF0E143A2839}" dt="2023-04-14T20:03:24.472" v="1181" actId="21"/>
          <ac:picMkLst>
            <pc:docMk/>
            <pc:sldMk cId="498272448" sldId="284"/>
            <ac:picMk id="3074" creationId="{06553E1B-B830-A390-4F1B-618EA81541E9}"/>
          </ac:picMkLst>
        </pc:picChg>
      </pc:sldChg>
      <pc:sldChg chg="modSp mod">
        <pc:chgData name="Alisa Imperial" userId="2487c450-ce62-4a48-b705-d6a85bd9ebda" providerId="ADAL" clId="{EBC0EC19-0030-4359-9CD0-BF0E143A2839}" dt="2023-04-14T19:45:16.544" v="544" actId="14100"/>
        <pc:sldMkLst>
          <pc:docMk/>
          <pc:sldMk cId="2978323785" sldId="285"/>
        </pc:sldMkLst>
        <pc:spChg chg="mod">
          <ac:chgData name="Alisa Imperial" userId="2487c450-ce62-4a48-b705-d6a85bd9ebda" providerId="ADAL" clId="{EBC0EC19-0030-4359-9CD0-BF0E143A2839}" dt="2023-04-14T19:45:16.544" v="544" actId="14100"/>
          <ac:spMkLst>
            <pc:docMk/>
            <pc:sldMk cId="2978323785" sldId="285"/>
            <ac:spMk id="2" creationId="{CE9B0914-34E2-6FDB-CD57-225B3F757875}"/>
          </ac:spMkLst>
        </pc:spChg>
        <pc:spChg chg="mod">
          <ac:chgData name="Alisa Imperial" userId="2487c450-ce62-4a48-b705-d6a85bd9ebda" providerId="ADAL" clId="{EBC0EC19-0030-4359-9CD0-BF0E143A2839}" dt="2023-04-14T19:45:06.085" v="542" actId="20577"/>
          <ac:spMkLst>
            <pc:docMk/>
            <pc:sldMk cId="2978323785" sldId="285"/>
            <ac:spMk id="3" creationId="{E16B6B2B-A35E-33B9-760F-81B4DFC2D760}"/>
          </ac:spMkLst>
        </pc:spChg>
      </pc:sldChg>
      <pc:sldChg chg="delSp mod ord delDesignElem">
        <pc:chgData name="Alisa Imperial" userId="2487c450-ce62-4a48-b705-d6a85bd9ebda" providerId="ADAL" clId="{EBC0EC19-0030-4359-9CD0-BF0E143A2839}" dt="2023-04-14T19:59:35.346" v="1171" actId="21"/>
        <pc:sldMkLst>
          <pc:docMk/>
          <pc:sldMk cId="3800122224" sldId="286"/>
        </pc:sldMkLst>
        <pc:spChg chg="del">
          <ac:chgData name="Alisa Imperial" userId="2487c450-ce62-4a48-b705-d6a85bd9ebda" providerId="ADAL" clId="{EBC0EC19-0030-4359-9CD0-BF0E143A2839}" dt="2023-04-14T19:59:35.346" v="1171" actId="21"/>
          <ac:spMkLst>
            <pc:docMk/>
            <pc:sldMk cId="3800122224" sldId="286"/>
            <ac:spMk id="4" creationId="{77081227-DC8D-725F-492C-65737FB10413}"/>
          </ac:spMkLst>
        </pc:spChg>
      </pc:sldChg>
    </pc:docChg>
  </pc:docChgLst>
  <pc:docChgLst>
    <pc:chgData name="Alisa Imperial" userId="S::aimperial@a1garage.com::2487c450-ce62-4a48-b705-d6a85bd9ebda" providerId="AD" clId="Web-{00297239-6911-82AE-A99D-2C33FA216689}"/>
    <pc:docChg chg="delSld">
      <pc:chgData name="Alisa Imperial" userId="S::aimperial@a1garage.com::2487c450-ce62-4a48-b705-d6a85bd9ebda" providerId="AD" clId="Web-{00297239-6911-82AE-A99D-2C33FA216689}" dt="2023-05-17T15:56:10.925" v="0"/>
      <pc:docMkLst>
        <pc:docMk/>
      </pc:docMkLst>
      <pc:sldChg chg="del">
        <pc:chgData name="Alisa Imperial" userId="S::aimperial@a1garage.com::2487c450-ce62-4a48-b705-d6a85bd9ebda" providerId="AD" clId="Web-{00297239-6911-82AE-A99D-2C33FA216689}" dt="2023-05-17T15:56:10.925" v="0"/>
        <pc:sldMkLst>
          <pc:docMk/>
          <pc:sldMk cId="598298030" sldId="28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5CF58A-B670-43F0-A803-FD4FB1BA7041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CDE40B-4407-4D67-AED7-48ECBBCF52FB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Identify the Task</a:t>
          </a:r>
        </a:p>
      </dgm:t>
    </dgm:pt>
    <dgm:pt modelId="{B21BA192-9B35-4EBF-B20A-76ABBE22353C}" type="parTrans" cxnId="{6CA9F7B9-EDC2-4AC2-9D22-CB5C94BECDE4}">
      <dgm:prSet/>
      <dgm:spPr/>
      <dgm:t>
        <a:bodyPr/>
        <a:lstStyle/>
        <a:p>
          <a:endParaRPr lang="en-US"/>
        </a:p>
      </dgm:t>
    </dgm:pt>
    <dgm:pt modelId="{C9120B5F-776A-4E8C-955A-F7CDA65A65B1}" type="sibTrans" cxnId="{6CA9F7B9-EDC2-4AC2-9D22-CB5C94BECDE4}">
      <dgm:prSet/>
      <dgm:spPr/>
      <dgm:t>
        <a:bodyPr/>
        <a:lstStyle/>
        <a:p>
          <a:endParaRPr lang="en-US"/>
        </a:p>
      </dgm:t>
    </dgm:pt>
    <dgm:pt modelId="{20C05413-C3D6-4A28-A7C4-5613C313D36F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Make a list of tasks</a:t>
          </a:r>
        </a:p>
      </dgm:t>
    </dgm:pt>
    <dgm:pt modelId="{AC0EB0F4-966A-42B7-B37F-F95153E0E686}" type="parTrans" cxnId="{40022052-F035-4828-A6CD-69CCE8043231}">
      <dgm:prSet/>
      <dgm:spPr/>
      <dgm:t>
        <a:bodyPr/>
        <a:lstStyle/>
        <a:p>
          <a:endParaRPr lang="en-US"/>
        </a:p>
      </dgm:t>
    </dgm:pt>
    <dgm:pt modelId="{9DA017D4-810E-4FB5-8653-90DE4B24307B}" type="sibTrans" cxnId="{40022052-F035-4828-A6CD-69CCE8043231}">
      <dgm:prSet/>
      <dgm:spPr/>
      <dgm:t>
        <a:bodyPr/>
        <a:lstStyle/>
        <a:p>
          <a:endParaRPr lang="en-US"/>
        </a:p>
      </dgm:t>
    </dgm:pt>
    <dgm:pt modelId="{3DA439B2-054A-4277-B31D-7F482C81DC1B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Understand the ask</a:t>
          </a:r>
        </a:p>
      </dgm:t>
    </dgm:pt>
    <dgm:pt modelId="{3C57672D-ADC7-47A8-995A-2B68F634D6B7}" type="parTrans" cxnId="{2EB69E79-743F-4628-B443-3D5DB6A839DC}">
      <dgm:prSet/>
      <dgm:spPr/>
      <dgm:t>
        <a:bodyPr/>
        <a:lstStyle/>
        <a:p>
          <a:endParaRPr lang="en-US"/>
        </a:p>
      </dgm:t>
    </dgm:pt>
    <dgm:pt modelId="{3A3470EE-B745-4A6B-BD86-D34C90E3B323}" type="sibTrans" cxnId="{2EB69E79-743F-4628-B443-3D5DB6A839DC}">
      <dgm:prSet/>
      <dgm:spPr/>
      <dgm:t>
        <a:bodyPr/>
        <a:lstStyle/>
        <a:p>
          <a:endParaRPr lang="en-US"/>
        </a:p>
      </dgm:t>
    </dgm:pt>
    <dgm:pt modelId="{892DCA77-64E9-473D-B376-71CA76EC38B7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Who is available? </a:t>
          </a:r>
        </a:p>
      </dgm:t>
    </dgm:pt>
    <dgm:pt modelId="{DEE70952-A885-484B-A375-E2431A4E023B}" type="parTrans" cxnId="{DF3E4D95-B24E-4EDC-97E2-0E792DF31572}">
      <dgm:prSet/>
      <dgm:spPr/>
      <dgm:t>
        <a:bodyPr/>
        <a:lstStyle/>
        <a:p>
          <a:endParaRPr lang="en-US"/>
        </a:p>
      </dgm:t>
    </dgm:pt>
    <dgm:pt modelId="{6B1377DB-4CA9-4817-8962-88EE466C5312}" type="sibTrans" cxnId="{DF3E4D95-B24E-4EDC-97E2-0E792DF31572}">
      <dgm:prSet/>
      <dgm:spPr/>
      <dgm:t>
        <a:bodyPr/>
        <a:lstStyle/>
        <a:p>
          <a:endParaRPr lang="en-US"/>
        </a:p>
      </dgm:t>
    </dgm:pt>
    <dgm:pt modelId="{A7F8458B-443E-4B29-B51D-E80BCC57CBE7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Focus on the task; not the role</a:t>
          </a:r>
        </a:p>
      </dgm:t>
    </dgm:pt>
    <dgm:pt modelId="{6E73D057-2A0C-44C3-841E-864F32F60BDB}" type="parTrans" cxnId="{93B9ADB3-6306-4CBE-9B68-A371503458C9}">
      <dgm:prSet/>
      <dgm:spPr/>
      <dgm:t>
        <a:bodyPr/>
        <a:lstStyle/>
        <a:p>
          <a:endParaRPr lang="en-US"/>
        </a:p>
      </dgm:t>
    </dgm:pt>
    <dgm:pt modelId="{0EDE2F37-9F94-46F6-939F-4FF1B3D24F04}" type="sibTrans" cxnId="{93B9ADB3-6306-4CBE-9B68-A371503458C9}">
      <dgm:prSet/>
      <dgm:spPr/>
      <dgm:t>
        <a:bodyPr/>
        <a:lstStyle/>
        <a:p>
          <a:endParaRPr lang="en-US"/>
        </a:p>
      </dgm:t>
    </dgm:pt>
    <dgm:pt modelId="{F08192BF-961F-4D0C-8453-75D4E36C5A41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Divide &amp; Concur</a:t>
          </a:r>
        </a:p>
      </dgm:t>
    </dgm:pt>
    <dgm:pt modelId="{A1426A41-FB59-4B49-86A7-B2F6C6359199}" type="parTrans" cxnId="{E7D7A448-9E41-4DDE-A2DC-B81777B2268F}">
      <dgm:prSet/>
      <dgm:spPr/>
      <dgm:t>
        <a:bodyPr/>
        <a:lstStyle/>
        <a:p>
          <a:endParaRPr lang="en-US"/>
        </a:p>
      </dgm:t>
    </dgm:pt>
    <dgm:pt modelId="{4BA2B25E-DC4B-4E5E-880B-B8BF051C3079}" type="sibTrans" cxnId="{E7D7A448-9E41-4DDE-A2DC-B81777B2268F}">
      <dgm:prSet/>
      <dgm:spPr/>
      <dgm:t>
        <a:bodyPr/>
        <a:lstStyle/>
        <a:p>
          <a:endParaRPr lang="en-US"/>
        </a:p>
      </dgm:t>
    </dgm:pt>
    <dgm:pt modelId="{9B5531BD-70D3-4C36-B15C-D21EF49175F3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Timing</a:t>
          </a:r>
        </a:p>
      </dgm:t>
    </dgm:pt>
    <dgm:pt modelId="{F39E9037-A430-418D-ACD2-5F332AE004B1}" type="parTrans" cxnId="{1BC86DF2-0EEA-477C-A9B2-43C901048208}">
      <dgm:prSet/>
      <dgm:spPr/>
      <dgm:t>
        <a:bodyPr/>
        <a:lstStyle/>
        <a:p>
          <a:endParaRPr lang="en-US"/>
        </a:p>
      </dgm:t>
    </dgm:pt>
    <dgm:pt modelId="{5E875D9E-F072-4E07-BF56-4758F4837249}" type="sibTrans" cxnId="{1BC86DF2-0EEA-477C-A9B2-43C901048208}">
      <dgm:prSet/>
      <dgm:spPr/>
      <dgm:t>
        <a:bodyPr/>
        <a:lstStyle/>
        <a:p>
          <a:endParaRPr lang="en-US"/>
        </a:p>
      </dgm:t>
    </dgm:pt>
    <dgm:pt modelId="{D2D25E27-12D7-4AAC-BD90-BD1DED6F9D71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Measurable</a:t>
          </a:r>
        </a:p>
      </dgm:t>
    </dgm:pt>
    <dgm:pt modelId="{06A3F310-B044-491A-9934-7DA65371F254}" type="parTrans" cxnId="{09A2EAB5-0AE5-461E-B172-B8E90B32FBB7}">
      <dgm:prSet/>
      <dgm:spPr/>
      <dgm:t>
        <a:bodyPr/>
        <a:lstStyle/>
        <a:p>
          <a:endParaRPr lang="en-US"/>
        </a:p>
      </dgm:t>
    </dgm:pt>
    <dgm:pt modelId="{05FA4593-64AC-4657-A5E2-8144BE967905}" type="sibTrans" cxnId="{09A2EAB5-0AE5-461E-B172-B8E90B32FBB7}">
      <dgm:prSet/>
      <dgm:spPr/>
      <dgm:t>
        <a:bodyPr/>
        <a:lstStyle/>
        <a:p>
          <a:endParaRPr lang="en-US"/>
        </a:p>
      </dgm:t>
    </dgm:pt>
    <dgm:pt modelId="{8395F3D9-A985-410C-A12F-A8EA0C83AC1D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Specific</a:t>
          </a:r>
        </a:p>
      </dgm:t>
    </dgm:pt>
    <dgm:pt modelId="{75AA7157-A18E-46C4-B4F3-F72DDC29809A}" type="parTrans" cxnId="{D5D59BEF-A376-4755-B725-984164EAA7B7}">
      <dgm:prSet/>
      <dgm:spPr/>
      <dgm:t>
        <a:bodyPr/>
        <a:lstStyle/>
        <a:p>
          <a:endParaRPr lang="en-US"/>
        </a:p>
      </dgm:t>
    </dgm:pt>
    <dgm:pt modelId="{DB6DB003-6C95-45CB-81EA-D2CEA842B443}" type="sibTrans" cxnId="{D5D59BEF-A376-4755-B725-984164EAA7B7}">
      <dgm:prSet/>
      <dgm:spPr/>
      <dgm:t>
        <a:bodyPr/>
        <a:lstStyle/>
        <a:p>
          <a:endParaRPr lang="en-US"/>
        </a:p>
      </dgm:t>
    </dgm:pt>
    <dgm:pt modelId="{098A8415-555E-443A-8585-20CEA774E160}" type="pres">
      <dgm:prSet presAssocID="{435CF58A-B670-43F0-A803-FD4FB1BA7041}" presName="theList" presStyleCnt="0">
        <dgm:presLayoutVars>
          <dgm:dir/>
          <dgm:animLvl val="lvl"/>
          <dgm:resizeHandles val="exact"/>
        </dgm:presLayoutVars>
      </dgm:prSet>
      <dgm:spPr/>
    </dgm:pt>
    <dgm:pt modelId="{B4E2C10D-7651-4C71-A8F5-F55EB632CB9A}" type="pres">
      <dgm:prSet presAssocID="{B4CDE40B-4407-4D67-AED7-48ECBBCF52FB}" presName="compNode" presStyleCnt="0"/>
      <dgm:spPr/>
    </dgm:pt>
    <dgm:pt modelId="{F7EBBCBF-5ECA-4E24-A16D-7DDE0B57DCD4}" type="pres">
      <dgm:prSet presAssocID="{B4CDE40B-4407-4D67-AED7-48ECBBCF52FB}" presName="noGeometry" presStyleCnt="0"/>
      <dgm:spPr/>
    </dgm:pt>
    <dgm:pt modelId="{8B1C3592-9CC9-4481-92FC-AB4D47124A9D}" type="pres">
      <dgm:prSet presAssocID="{B4CDE40B-4407-4D67-AED7-48ECBBCF52FB}" presName="childTextVisible" presStyleLbl="bgAccFollowNode1" presStyleIdx="0" presStyleCnt="3">
        <dgm:presLayoutVars>
          <dgm:bulletEnabled val="1"/>
        </dgm:presLayoutVars>
      </dgm:prSet>
      <dgm:spPr/>
    </dgm:pt>
    <dgm:pt modelId="{4B6052BD-66F8-47D3-B8E4-D4E2ACA4D6F6}" type="pres">
      <dgm:prSet presAssocID="{B4CDE40B-4407-4D67-AED7-48ECBBCF52FB}" presName="childTextHidden" presStyleLbl="bgAccFollowNode1" presStyleIdx="0" presStyleCnt="3"/>
      <dgm:spPr/>
    </dgm:pt>
    <dgm:pt modelId="{EF518550-76FA-4B69-8A2A-3CFBC8DEB85D}" type="pres">
      <dgm:prSet presAssocID="{B4CDE40B-4407-4D67-AED7-48ECBBCF52FB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20400EAB-E2D5-4B3F-A910-58B033868F48}" type="pres">
      <dgm:prSet presAssocID="{B4CDE40B-4407-4D67-AED7-48ECBBCF52FB}" presName="aSpace" presStyleCnt="0"/>
      <dgm:spPr/>
    </dgm:pt>
    <dgm:pt modelId="{6796AA04-8816-411E-9591-9FD59883E956}" type="pres">
      <dgm:prSet presAssocID="{892DCA77-64E9-473D-B376-71CA76EC38B7}" presName="compNode" presStyleCnt="0"/>
      <dgm:spPr/>
    </dgm:pt>
    <dgm:pt modelId="{B9B152AC-91CD-4BC2-8C72-73E8FAD7C857}" type="pres">
      <dgm:prSet presAssocID="{892DCA77-64E9-473D-B376-71CA76EC38B7}" presName="noGeometry" presStyleCnt="0"/>
      <dgm:spPr/>
    </dgm:pt>
    <dgm:pt modelId="{BB0FF2EF-B6A8-446C-AD04-D28B82EA9AB4}" type="pres">
      <dgm:prSet presAssocID="{892DCA77-64E9-473D-B376-71CA76EC38B7}" presName="childTextVisible" presStyleLbl="bgAccFollowNode1" presStyleIdx="1" presStyleCnt="3">
        <dgm:presLayoutVars>
          <dgm:bulletEnabled val="1"/>
        </dgm:presLayoutVars>
      </dgm:prSet>
      <dgm:spPr/>
    </dgm:pt>
    <dgm:pt modelId="{51582650-AD94-4C5D-AEE1-A6A35F6E7319}" type="pres">
      <dgm:prSet presAssocID="{892DCA77-64E9-473D-B376-71CA76EC38B7}" presName="childTextHidden" presStyleLbl="bgAccFollowNode1" presStyleIdx="1" presStyleCnt="3"/>
      <dgm:spPr/>
    </dgm:pt>
    <dgm:pt modelId="{0B493090-0B89-41E4-A79B-413403135E13}" type="pres">
      <dgm:prSet presAssocID="{892DCA77-64E9-473D-B376-71CA76EC38B7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F5C98CB-F527-423F-BE72-1BB20D51E9F8}" type="pres">
      <dgm:prSet presAssocID="{892DCA77-64E9-473D-B376-71CA76EC38B7}" presName="aSpace" presStyleCnt="0"/>
      <dgm:spPr/>
    </dgm:pt>
    <dgm:pt modelId="{A6C73DE7-429A-4779-A1AC-7339C425B71E}" type="pres">
      <dgm:prSet presAssocID="{9B5531BD-70D3-4C36-B15C-D21EF49175F3}" presName="compNode" presStyleCnt="0"/>
      <dgm:spPr/>
    </dgm:pt>
    <dgm:pt modelId="{CC03BF3E-2507-443D-B975-19447D581593}" type="pres">
      <dgm:prSet presAssocID="{9B5531BD-70D3-4C36-B15C-D21EF49175F3}" presName="noGeometry" presStyleCnt="0"/>
      <dgm:spPr/>
    </dgm:pt>
    <dgm:pt modelId="{4C6C1F6A-1ACA-47E5-A584-114F436CCE90}" type="pres">
      <dgm:prSet presAssocID="{9B5531BD-70D3-4C36-B15C-D21EF49175F3}" presName="childTextVisible" presStyleLbl="bgAccFollowNode1" presStyleIdx="2" presStyleCnt="3">
        <dgm:presLayoutVars>
          <dgm:bulletEnabled val="1"/>
        </dgm:presLayoutVars>
      </dgm:prSet>
      <dgm:spPr/>
    </dgm:pt>
    <dgm:pt modelId="{485136CD-93D5-4D27-B40E-AE480B5B72A2}" type="pres">
      <dgm:prSet presAssocID="{9B5531BD-70D3-4C36-B15C-D21EF49175F3}" presName="childTextHidden" presStyleLbl="bgAccFollowNode1" presStyleIdx="2" presStyleCnt="3"/>
      <dgm:spPr/>
    </dgm:pt>
    <dgm:pt modelId="{3235E8E7-9DB5-4146-AB96-4CC5C8441C51}" type="pres">
      <dgm:prSet presAssocID="{9B5531BD-70D3-4C36-B15C-D21EF49175F3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3164C713-6A08-4740-B5A5-EF42A1B49477}" type="presOf" srcId="{8395F3D9-A985-410C-A12F-A8EA0C83AC1D}" destId="{485136CD-93D5-4D27-B40E-AE480B5B72A2}" srcOrd="1" destOrd="1" presId="urn:microsoft.com/office/officeart/2005/8/layout/hProcess6"/>
    <dgm:cxn modelId="{0358F11F-870F-46FB-9321-E0D5E04D75EC}" type="presOf" srcId="{9B5531BD-70D3-4C36-B15C-D21EF49175F3}" destId="{3235E8E7-9DB5-4146-AB96-4CC5C8441C51}" srcOrd="0" destOrd="0" presId="urn:microsoft.com/office/officeart/2005/8/layout/hProcess6"/>
    <dgm:cxn modelId="{BAFB7E20-A7FF-4BC1-8BC2-53D721927CA1}" type="presOf" srcId="{D2D25E27-12D7-4AAC-BD90-BD1DED6F9D71}" destId="{4C6C1F6A-1ACA-47E5-A584-114F436CCE90}" srcOrd="0" destOrd="0" presId="urn:microsoft.com/office/officeart/2005/8/layout/hProcess6"/>
    <dgm:cxn modelId="{2913B126-49A6-465A-85F1-88E3D46E3E6E}" type="presOf" srcId="{892DCA77-64E9-473D-B376-71CA76EC38B7}" destId="{0B493090-0B89-41E4-A79B-413403135E13}" srcOrd="0" destOrd="0" presId="urn:microsoft.com/office/officeart/2005/8/layout/hProcess6"/>
    <dgm:cxn modelId="{2C175261-BEAC-4AB9-9361-1102DE27785A}" type="presOf" srcId="{435CF58A-B670-43F0-A803-FD4FB1BA7041}" destId="{098A8415-555E-443A-8585-20CEA774E160}" srcOrd="0" destOrd="0" presId="urn:microsoft.com/office/officeart/2005/8/layout/hProcess6"/>
    <dgm:cxn modelId="{C9B29943-C23D-43C9-89E7-A53DD4360FC0}" type="presOf" srcId="{F08192BF-961F-4D0C-8453-75D4E36C5A41}" destId="{51582650-AD94-4C5D-AEE1-A6A35F6E7319}" srcOrd="1" destOrd="1" presId="urn:microsoft.com/office/officeart/2005/8/layout/hProcess6"/>
    <dgm:cxn modelId="{E7D7A448-9E41-4DDE-A2DC-B81777B2268F}" srcId="{892DCA77-64E9-473D-B376-71CA76EC38B7}" destId="{F08192BF-961F-4D0C-8453-75D4E36C5A41}" srcOrd="1" destOrd="0" parTransId="{A1426A41-FB59-4B49-86A7-B2F6C6359199}" sibTransId="{4BA2B25E-DC4B-4E5E-880B-B8BF051C3079}"/>
    <dgm:cxn modelId="{1CB1C149-BF9A-4D83-BC2D-95D5616830ED}" type="presOf" srcId="{A7F8458B-443E-4B29-B51D-E80BCC57CBE7}" destId="{BB0FF2EF-B6A8-446C-AD04-D28B82EA9AB4}" srcOrd="0" destOrd="0" presId="urn:microsoft.com/office/officeart/2005/8/layout/hProcess6"/>
    <dgm:cxn modelId="{40022052-F035-4828-A6CD-69CCE8043231}" srcId="{B4CDE40B-4407-4D67-AED7-48ECBBCF52FB}" destId="{20C05413-C3D6-4A28-A7C4-5613C313D36F}" srcOrd="0" destOrd="0" parTransId="{AC0EB0F4-966A-42B7-B37F-F95153E0E686}" sibTransId="{9DA017D4-810E-4FB5-8653-90DE4B24307B}"/>
    <dgm:cxn modelId="{9A904875-A2BE-4B9B-9454-5B1FE7CE6D99}" type="presOf" srcId="{20C05413-C3D6-4A28-A7C4-5613C313D36F}" destId="{4B6052BD-66F8-47D3-B8E4-D4E2ACA4D6F6}" srcOrd="1" destOrd="0" presId="urn:microsoft.com/office/officeart/2005/8/layout/hProcess6"/>
    <dgm:cxn modelId="{2EB69E79-743F-4628-B443-3D5DB6A839DC}" srcId="{B4CDE40B-4407-4D67-AED7-48ECBBCF52FB}" destId="{3DA439B2-054A-4277-B31D-7F482C81DC1B}" srcOrd="1" destOrd="0" parTransId="{3C57672D-ADC7-47A8-995A-2B68F634D6B7}" sibTransId="{3A3470EE-B745-4A6B-BD86-D34C90E3B323}"/>
    <dgm:cxn modelId="{174CFC7E-978A-4C11-AA4F-F38B19C70B64}" type="presOf" srcId="{3DA439B2-054A-4277-B31D-7F482C81DC1B}" destId="{4B6052BD-66F8-47D3-B8E4-D4E2ACA4D6F6}" srcOrd="1" destOrd="1" presId="urn:microsoft.com/office/officeart/2005/8/layout/hProcess6"/>
    <dgm:cxn modelId="{17867F8A-937F-4116-AC9E-958408BF729D}" type="presOf" srcId="{3DA439B2-054A-4277-B31D-7F482C81DC1B}" destId="{8B1C3592-9CC9-4481-92FC-AB4D47124A9D}" srcOrd="0" destOrd="1" presId="urn:microsoft.com/office/officeart/2005/8/layout/hProcess6"/>
    <dgm:cxn modelId="{DF3E4D95-B24E-4EDC-97E2-0E792DF31572}" srcId="{435CF58A-B670-43F0-A803-FD4FB1BA7041}" destId="{892DCA77-64E9-473D-B376-71CA76EC38B7}" srcOrd="1" destOrd="0" parTransId="{DEE70952-A885-484B-A375-E2431A4E023B}" sibTransId="{6B1377DB-4CA9-4817-8962-88EE466C5312}"/>
    <dgm:cxn modelId="{F152A298-2925-4D4F-A777-27D175DF560A}" type="presOf" srcId="{D2D25E27-12D7-4AAC-BD90-BD1DED6F9D71}" destId="{485136CD-93D5-4D27-B40E-AE480B5B72A2}" srcOrd="1" destOrd="0" presId="urn:microsoft.com/office/officeart/2005/8/layout/hProcess6"/>
    <dgm:cxn modelId="{D2648B99-BA67-4A62-97FD-9B9780E7E1C9}" type="presOf" srcId="{A7F8458B-443E-4B29-B51D-E80BCC57CBE7}" destId="{51582650-AD94-4C5D-AEE1-A6A35F6E7319}" srcOrd="1" destOrd="0" presId="urn:microsoft.com/office/officeart/2005/8/layout/hProcess6"/>
    <dgm:cxn modelId="{D645BDB2-CCB6-4BD2-BB9E-2909F539F894}" type="presOf" srcId="{B4CDE40B-4407-4D67-AED7-48ECBBCF52FB}" destId="{EF518550-76FA-4B69-8A2A-3CFBC8DEB85D}" srcOrd="0" destOrd="0" presId="urn:microsoft.com/office/officeart/2005/8/layout/hProcess6"/>
    <dgm:cxn modelId="{93B9ADB3-6306-4CBE-9B68-A371503458C9}" srcId="{892DCA77-64E9-473D-B376-71CA76EC38B7}" destId="{A7F8458B-443E-4B29-B51D-E80BCC57CBE7}" srcOrd="0" destOrd="0" parTransId="{6E73D057-2A0C-44C3-841E-864F32F60BDB}" sibTransId="{0EDE2F37-9F94-46F6-939F-4FF1B3D24F04}"/>
    <dgm:cxn modelId="{09A2EAB5-0AE5-461E-B172-B8E90B32FBB7}" srcId="{9B5531BD-70D3-4C36-B15C-D21EF49175F3}" destId="{D2D25E27-12D7-4AAC-BD90-BD1DED6F9D71}" srcOrd="0" destOrd="0" parTransId="{06A3F310-B044-491A-9934-7DA65371F254}" sibTransId="{05FA4593-64AC-4657-A5E2-8144BE967905}"/>
    <dgm:cxn modelId="{D12570B6-7497-444E-A38F-B2289A7F0E7F}" type="presOf" srcId="{8395F3D9-A985-410C-A12F-A8EA0C83AC1D}" destId="{4C6C1F6A-1ACA-47E5-A584-114F436CCE90}" srcOrd="0" destOrd="1" presId="urn:microsoft.com/office/officeart/2005/8/layout/hProcess6"/>
    <dgm:cxn modelId="{6CA9F7B9-EDC2-4AC2-9D22-CB5C94BECDE4}" srcId="{435CF58A-B670-43F0-A803-FD4FB1BA7041}" destId="{B4CDE40B-4407-4D67-AED7-48ECBBCF52FB}" srcOrd="0" destOrd="0" parTransId="{B21BA192-9B35-4EBF-B20A-76ABBE22353C}" sibTransId="{C9120B5F-776A-4E8C-955A-F7CDA65A65B1}"/>
    <dgm:cxn modelId="{877B15EC-B066-492E-8C7C-B7529C26F6C2}" type="presOf" srcId="{F08192BF-961F-4D0C-8453-75D4E36C5A41}" destId="{BB0FF2EF-B6A8-446C-AD04-D28B82EA9AB4}" srcOrd="0" destOrd="1" presId="urn:microsoft.com/office/officeart/2005/8/layout/hProcess6"/>
    <dgm:cxn modelId="{D5D59BEF-A376-4755-B725-984164EAA7B7}" srcId="{9B5531BD-70D3-4C36-B15C-D21EF49175F3}" destId="{8395F3D9-A985-410C-A12F-A8EA0C83AC1D}" srcOrd="1" destOrd="0" parTransId="{75AA7157-A18E-46C4-B4F3-F72DDC29809A}" sibTransId="{DB6DB003-6C95-45CB-81EA-D2CEA842B443}"/>
    <dgm:cxn modelId="{B5AB19F2-5395-491A-BEBD-76080ABFE568}" type="presOf" srcId="{20C05413-C3D6-4A28-A7C4-5613C313D36F}" destId="{8B1C3592-9CC9-4481-92FC-AB4D47124A9D}" srcOrd="0" destOrd="0" presId="urn:microsoft.com/office/officeart/2005/8/layout/hProcess6"/>
    <dgm:cxn modelId="{1BC86DF2-0EEA-477C-A9B2-43C901048208}" srcId="{435CF58A-B670-43F0-A803-FD4FB1BA7041}" destId="{9B5531BD-70D3-4C36-B15C-D21EF49175F3}" srcOrd="2" destOrd="0" parTransId="{F39E9037-A430-418D-ACD2-5F332AE004B1}" sibTransId="{5E875D9E-F072-4E07-BF56-4758F4837249}"/>
    <dgm:cxn modelId="{D0CDCF05-3904-4B8D-8E5D-09FE14170D8F}" type="presParOf" srcId="{098A8415-555E-443A-8585-20CEA774E160}" destId="{B4E2C10D-7651-4C71-A8F5-F55EB632CB9A}" srcOrd="0" destOrd="0" presId="urn:microsoft.com/office/officeart/2005/8/layout/hProcess6"/>
    <dgm:cxn modelId="{9A55E644-6C89-4767-A520-47E4360BCEBD}" type="presParOf" srcId="{B4E2C10D-7651-4C71-A8F5-F55EB632CB9A}" destId="{F7EBBCBF-5ECA-4E24-A16D-7DDE0B57DCD4}" srcOrd="0" destOrd="0" presId="urn:microsoft.com/office/officeart/2005/8/layout/hProcess6"/>
    <dgm:cxn modelId="{07F40577-97D5-4CEA-BCF6-DC6BBCBAC896}" type="presParOf" srcId="{B4E2C10D-7651-4C71-A8F5-F55EB632CB9A}" destId="{8B1C3592-9CC9-4481-92FC-AB4D47124A9D}" srcOrd="1" destOrd="0" presId="urn:microsoft.com/office/officeart/2005/8/layout/hProcess6"/>
    <dgm:cxn modelId="{31624C04-B67E-4052-A297-691B1322D025}" type="presParOf" srcId="{B4E2C10D-7651-4C71-A8F5-F55EB632CB9A}" destId="{4B6052BD-66F8-47D3-B8E4-D4E2ACA4D6F6}" srcOrd="2" destOrd="0" presId="urn:microsoft.com/office/officeart/2005/8/layout/hProcess6"/>
    <dgm:cxn modelId="{1B6FC55D-CC53-4AF2-B73D-333386E3C8A8}" type="presParOf" srcId="{B4E2C10D-7651-4C71-A8F5-F55EB632CB9A}" destId="{EF518550-76FA-4B69-8A2A-3CFBC8DEB85D}" srcOrd="3" destOrd="0" presId="urn:microsoft.com/office/officeart/2005/8/layout/hProcess6"/>
    <dgm:cxn modelId="{4663B4F8-0472-4724-8BB9-2D94608E9D1C}" type="presParOf" srcId="{098A8415-555E-443A-8585-20CEA774E160}" destId="{20400EAB-E2D5-4B3F-A910-58B033868F48}" srcOrd="1" destOrd="0" presId="urn:microsoft.com/office/officeart/2005/8/layout/hProcess6"/>
    <dgm:cxn modelId="{38041B6F-C36E-4141-932B-FEB41F78FBC5}" type="presParOf" srcId="{098A8415-555E-443A-8585-20CEA774E160}" destId="{6796AA04-8816-411E-9591-9FD59883E956}" srcOrd="2" destOrd="0" presId="urn:microsoft.com/office/officeart/2005/8/layout/hProcess6"/>
    <dgm:cxn modelId="{854E2407-EA02-4DF1-B53B-4F00574F9813}" type="presParOf" srcId="{6796AA04-8816-411E-9591-9FD59883E956}" destId="{B9B152AC-91CD-4BC2-8C72-73E8FAD7C857}" srcOrd="0" destOrd="0" presId="urn:microsoft.com/office/officeart/2005/8/layout/hProcess6"/>
    <dgm:cxn modelId="{2F8FDE29-411D-4A06-A739-84F6BC4C87B7}" type="presParOf" srcId="{6796AA04-8816-411E-9591-9FD59883E956}" destId="{BB0FF2EF-B6A8-446C-AD04-D28B82EA9AB4}" srcOrd="1" destOrd="0" presId="urn:microsoft.com/office/officeart/2005/8/layout/hProcess6"/>
    <dgm:cxn modelId="{B48D27CF-6491-4E76-89D7-72F011FE5C51}" type="presParOf" srcId="{6796AA04-8816-411E-9591-9FD59883E956}" destId="{51582650-AD94-4C5D-AEE1-A6A35F6E7319}" srcOrd="2" destOrd="0" presId="urn:microsoft.com/office/officeart/2005/8/layout/hProcess6"/>
    <dgm:cxn modelId="{44F0B0BB-9F7E-4396-95C8-E7B44AC374FC}" type="presParOf" srcId="{6796AA04-8816-411E-9591-9FD59883E956}" destId="{0B493090-0B89-41E4-A79B-413403135E13}" srcOrd="3" destOrd="0" presId="urn:microsoft.com/office/officeart/2005/8/layout/hProcess6"/>
    <dgm:cxn modelId="{71AA5507-E8CE-4A42-9CA2-3CBE6E1C9753}" type="presParOf" srcId="{098A8415-555E-443A-8585-20CEA774E160}" destId="{3F5C98CB-F527-423F-BE72-1BB20D51E9F8}" srcOrd="3" destOrd="0" presId="urn:microsoft.com/office/officeart/2005/8/layout/hProcess6"/>
    <dgm:cxn modelId="{6BC91B4D-F053-492A-BB35-92C2901ECADD}" type="presParOf" srcId="{098A8415-555E-443A-8585-20CEA774E160}" destId="{A6C73DE7-429A-4779-A1AC-7339C425B71E}" srcOrd="4" destOrd="0" presId="urn:microsoft.com/office/officeart/2005/8/layout/hProcess6"/>
    <dgm:cxn modelId="{FB8FD99C-E789-467B-BF2E-0635E38DA39E}" type="presParOf" srcId="{A6C73DE7-429A-4779-A1AC-7339C425B71E}" destId="{CC03BF3E-2507-443D-B975-19447D581593}" srcOrd="0" destOrd="0" presId="urn:microsoft.com/office/officeart/2005/8/layout/hProcess6"/>
    <dgm:cxn modelId="{E5781241-551D-456E-BB88-BCFD39B6F4B9}" type="presParOf" srcId="{A6C73DE7-429A-4779-A1AC-7339C425B71E}" destId="{4C6C1F6A-1ACA-47E5-A584-114F436CCE90}" srcOrd="1" destOrd="0" presId="urn:microsoft.com/office/officeart/2005/8/layout/hProcess6"/>
    <dgm:cxn modelId="{D0BBF329-165E-41F1-B847-BCAFEB6A4172}" type="presParOf" srcId="{A6C73DE7-429A-4779-A1AC-7339C425B71E}" destId="{485136CD-93D5-4D27-B40E-AE480B5B72A2}" srcOrd="2" destOrd="0" presId="urn:microsoft.com/office/officeart/2005/8/layout/hProcess6"/>
    <dgm:cxn modelId="{8B307EDE-1D90-4D0B-B8D1-2489459200AC}" type="presParOf" srcId="{A6C73DE7-429A-4779-A1AC-7339C425B71E}" destId="{3235E8E7-9DB5-4146-AB96-4CC5C8441C51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C3592-9CC9-4481-92FC-AB4D47124A9D}">
      <dsp:nvSpPr>
        <dsp:cNvPr id="0" name=""/>
        <dsp:cNvSpPr/>
      </dsp:nvSpPr>
      <dsp:spPr>
        <a:xfrm>
          <a:off x="732617" y="787884"/>
          <a:ext cx="2908438" cy="2542341"/>
        </a:xfrm>
        <a:prstGeom prst="rightArrow">
          <a:avLst>
            <a:gd name="adj1" fmla="val 70000"/>
            <a:gd name="adj2" fmla="val 5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Make a list of tasks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Understand the ask</a:t>
          </a:r>
        </a:p>
      </dsp:txBody>
      <dsp:txXfrm>
        <a:off x="1459727" y="1169235"/>
        <a:ext cx="1417863" cy="1779639"/>
      </dsp:txXfrm>
    </dsp:sp>
    <dsp:sp modelId="{EF518550-76FA-4B69-8A2A-3CFBC8DEB85D}">
      <dsp:nvSpPr>
        <dsp:cNvPr id="0" name=""/>
        <dsp:cNvSpPr/>
      </dsp:nvSpPr>
      <dsp:spPr>
        <a:xfrm>
          <a:off x="5508" y="1331945"/>
          <a:ext cx="1454219" cy="1454219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Identify the Task</a:t>
          </a:r>
        </a:p>
      </dsp:txBody>
      <dsp:txXfrm>
        <a:off x="218473" y="1544910"/>
        <a:ext cx="1028289" cy="1028289"/>
      </dsp:txXfrm>
    </dsp:sp>
    <dsp:sp modelId="{BB0FF2EF-B6A8-446C-AD04-D28B82EA9AB4}">
      <dsp:nvSpPr>
        <dsp:cNvPr id="0" name=""/>
        <dsp:cNvSpPr/>
      </dsp:nvSpPr>
      <dsp:spPr>
        <a:xfrm>
          <a:off x="4549943" y="787884"/>
          <a:ext cx="2908438" cy="2542341"/>
        </a:xfrm>
        <a:prstGeom prst="rightArrow">
          <a:avLst>
            <a:gd name="adj1" fmla="val 70000"/>
            <a:gd name="adj2" fmla="val 5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Focus on the task; not the role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Divide &amp; Concur</a:t>
          </a:r>
        </a:p>
      </dsp:txBody>
      <dsp:txXfrm>
        <a:off x="5277052" y="1169235"/>
        <a:ext cx="1417863" cy="1779639"/>
      </dsp:txXfrm>
    </dsp:sp>
    <dsp:sp modelId="{0B493090-0B89-41E4-A79B-413403135E13}">
      <dsp:nvSpPr>
        <dsp:cNvPr id="0" name=""/>
        <dsp:cNvSpPr/>
      </dsp:nvSpPr>
      <dsp:spPr>
        <a:xfrm>
          <a:off x="3822833" y="1331945"/>
          <a:ext cx="1454219" cy="1454219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Who is available? </a:t>
          </a:r>
        </a:p>
      </dsp:txBody>
      <dsp:txXfrm>
        <a:off x="4035798" y="1544910"/>
        <a:ext cx="1028289" cy="1028289"/>
      </dsp:txXfrm>
    </dsp:sp>
    <dsp:sp modelId="{4C6C1F6A-1ACA-47E5-A584-114F436CCE90}">
      <dsp:nvSpPr>
        <dsp:cNvPr id="0" name=""/>
        <dsp:cNvSpPr/>
      </dsp:nvSpPr>
      <dsp:spPr>
        <a:xfrm>
          <a:off x="8367268" y="787884"/>
          <a:ext cx="2908438" cy="2542341"/>
        </a:xfrm>
        <a:prstGeom prst="rightArrow">
          <a:avLst>
            <a:gd name="adj1" fmla="val 70000"/>
            <a:gd name="adj2" fmla="val 5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Measurable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Specific</a:t>
          </a:r>
        </a:p>
      </dsp:txBody>
      <dsp:txXfrm>
        <a:off x="9094377" y="1169235"/>
        <a:ext cx="1417863" cy="1779639"/>
      </dsp:txXfrm>
    </dsp:sp>
    <dsp:sp modelId="{3235E8E7-9DB5-4146-AB96-4CC5C8441C51}">
      <dsp:nvSpPr>
        <dsp:cNvPr id="0" name=""/>
        <dsp:cNvSpPr/>
      </dsp:nvSpPr>
      <dsp:spPr>
        <a:xfrm>
          <a:off x="7640158" y="1331945"/>
          <a:ext cx="1454219" cy="1454219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Timing</a:t>
          </a:r>
        </a:p>
      </dsp:txBody>
      <dsp:txXfrm>
        <a:off x="7853123" y="1544910"/>
        <a:ext cx="1028289" cy="1028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Wednesday, May 17,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9364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Wednesday, May 17,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0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Wednesday, May 17,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2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Wednesday, May 17,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Wednesday, May 17,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2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Wednesday, May 17,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98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Wednesday, May 17,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Wednesday, May 17,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522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Wednesday, May 17,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8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Wednesday, May 17,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4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Wednesday, May 17,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7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Wednesday, May 17,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3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Simple%20Gantt%20Chart1.xls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193117-9506-4419-9C5C-434B9804B5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65" b="7865"/>
          <a:stretch/>
        </p:blipFill>
        <p:spPr>
          <a:xfrm>
            <a:off x="0" y="0"/>
            <a:ext cx="1219198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548" y="3627880"/>
            <a:ext cx="5576101" cy="1448441"/>
          </a:xfrm>
        </p:spPr>
        <p:txBody>
          <a:bodyPr anchor="b">
            <a:normAutofit fontScale="90000"/>
          </a:bodyPr>
          <a:lstStyle/>
          <a:p>
            <a:r>
              <a:rPr lang="en-US" sz="6600" b="1" dirty="0">
                <a:cs typeface="Calibri Light"/>
              </a:rPr>
              <a:t>Project Leadership-202</a:t>
            </a:r>
            <a:endParaRPr lang="en-US" sz="6600" b="1" dirty="0"/>
          </a:p>
        </p:txBody>
      </p:sp>
      <p:pic>
        <p:nvPicPr>
          <p:cNvPr id="1026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66615CD-0415-AA38-E449-FFB68D3F9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79611"/>
            <a:ext cx="5997575" cy="419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5F2BB-34F7-D5C5-2377-1C75715ED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The Leader In Me @ TR / Wildly Important Goals (WIGS)">
            <a:extLst>
              <a:ext uri="{FF2B5EF4-FFF2-40B4-BE49-F238E27FC236}">
                <a16:creationId xmlns:a16="http://schemas.microsoft.com/office/drawing/2014/main" id="{5897359B-371C-F8A7-2C0C-85B0CD150E7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760" y="279983"/>
            <a:ext cx="5943599" cy="629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678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B0914-34E2-6FDB-CD57-225B3F75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SMART Statements: X to Y By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B6B2B-A35E-33B9-760F-81B4DFC2D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469" y="1323703"/>
            <a:ext cx="11266668" cy="476912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000" dirty="0"/>
              <a:t>In order to achieve your Wildly Important Goals, you need to recognize where you are today, where you want to go and the deadline to reach the goal; therefor, creating an X to Y by When statement. X to Y by when statements must be specific, measurable and time-bound. </a:t>
            </a:r>
          </a:p>
          <a:p>
            <a:pPr marL="0" indent="0">
              <a:buNone/>
            </a:pPr>
            <a:r>
              <a:rPr lang="en-US" sz="4000" u="sng" dirty="0"/>
              <a:t>Examples of WIG Goals formatted in an X to Y by When Statement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Increase average repair ticket from $__________to $________ by December 31, 2023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Roll out Service Titan to Field Techs by April 1, 2023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Complete the pole barn to house our equipment by May 31</a:t>
            </a:r>
            <a:r>
              <a:rPr lang="en-US" sz="4000" baseline="30000" dirty="0"/>
              <a:t>st</a:t>
            </a:r>
            <a:endParaRPr lang="en-US" sz="4000" dirty="0"/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Conduct the first project planning meeting to evaluate our next project by May 20th</a:t>
            </a:r>
          </a:p>
        </p:txBody>
      </p:sp>
    </p:spTree>
    <p:extLst>
      <p:ext uri="{BB962C8B-B14F-4D97-AF65-F5344CB8AC3E}">
        <p14:creationId xmlns:p14="http://schemas.microsoft.com/office/powerpoint/2010/main" val="1124581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404AF-87DC-0533-3494-94C6785AD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74442"/>
            <a:ext cx="11091600" cy="1332000"/>
          </a:xfrm>
        </p:spPr>
        <p:txBody>
          <a:bodyPr>
            <a:normAutofit/>
          </a:bodyPr>
          <a:lstStyle/>
          <a:p>
            <a:r>
              <a:rPr lang="en-US" dirty="0"/>
              <a:t>Avoid the Whirlwind and Clear the Path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2126-9253-382C-2DEE-1351C60E6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69" y="1704637"/>
            <a:ext cx="11090274" cy="3979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Whirlwinds</a:t>
            </a:r>
            <a:r>
              <a:rPr lang="en-US" dirty="0"/>
              <a:t> are existing work and urgent tasks that need attention now! Day to day items/emergencies that take away your focus on moving the team forward on the Wildly Important Goals. To prevent this, you need to CLEAR THE PATH!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While </a:t>
            </a:r>
            <a:r>
              <a:rPr lang="en-US" b="1" i="1" dirty="0"/>
              <a:t>Whirlwinds</a:t>
            </a:r>
            <a:r>
              <a:rPr lang="en-US" dirty="0"/>
              <a:t> consist of essential day-to-day activities that keep the business running, are they being handled by the correct people? 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441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01" name="Rectangle 3092">
            <a:extLst>
              <a:ext uri="{FF2B5EF4-FFF2-40B4-BE49-F238E27FC236}">
                <a16:creationId xmlns:a16="http://schemas.microsoft.com/office/drawing/2014/main" id="{A5931BE0-4B93-4D6C-878E-ACC59D6B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9B0914-34E2-6FDB-CD57-225B3F757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8023" y="273945"/>
            <a:ext cx="5400251" cy="1096935"/>
          </a:xfrm>
        </p:spPr>
        <p:txBody>
          <a:bodyPr wrap="square" anchor="b">
            <a:normAutofit fontScale="90000"/>
          </a:bodyPr>
          <a:lstStyle/>
          <a:p>
            <a:r>
              <a:rPr lang="en-US" u="sng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Break Outs-15 Minutes</a:t>
            </a:r>
          </a:p>
        </p:txBody>
      </p:sp>
      <p:grpSp>
        <p:nvGrpSpPr>
          <p:cNvPr id="3102" name="Group 3094">
            <a:extLst>
              <a:ext uri="{FF2B5EF4-FFF2-40B4-BE49-F238E27FC236}">
                <a16:creationId xmlns:a16="http://schemas.microsoft.com/office/drawing/2014/main" id="{183B29DA-9BB8-4BA8-B8E1-8C2B544078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3103" name="Freeform 5">
              <a:extLst>
                <a:ext uri="{FF2B5EF4-FFF2-40B4-BE49-F238E27FC236}">
                  <a16:creationId xmlns:a16="http://schemas.microsoft.com/office/drawing/2014/main" id="{D02496F8-166D-469A-8040-08608013BF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04" name="Freeform 6">
              <a:extLst>
                <a:ext uri="{FF2B5EF4-FFF2-40B4-BE49-F238E27FC236}">
                  <a16:creationId xmlns:a16="http://schemas.microsoft.com/office/drawing/2014/main" id="{23E648A7-A02A-4DC7-9FEC-489F1BA6F7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98" name="Freeform 8">
              <a:extLst>
                <a:ext uri="{FF2B5EF4-FFF2-40B4-BE49-F238E27FC236}">
                  <a16:creationId xmlns:a16="http://schemas.microsoft.com/office/drawing/2014/main" id="{4EF573B1-38BC-4C7B-894C-BE3864A04A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100" name="Oval 3099">
            <a:extLst>
              <a:ext uri="{FF2B5EF4-FFF2-40B4-BE49-F238E27FC236}">
                <a16:creationId xmlns:a16="http://schemas.microsoft.com/office/drawing/2014/main" id="{647A77D8-817B-4A9F-86AA-FE781E813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3076" name="Picture 4" descr="Group mentoring becomes more and more popular - KMP+ House of Mentoring">
            <a:extLst>
              <a:ext uri="{FF2B5EF4-FFF2-40B4-BE49-F238E27FC236}">
                <a16:creationId xmlns:a16="http://schemas.microsoft.com/office/drawing/2014/main" id="{760E1C39-2668-38F8-7A78-AD775A85C9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"/>
          <a:stretch/>
        </p:blipFill>
        <p:spPr bwMode="auto">
          <a:xfrm>
            <a:off x="7757021" y="1480184"/>
            <a:ext cx="4023970" cy="4023970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4 Steps to Achieve Wildly Important Goals - Modern HR">
            <a:extLst>
              <a:ext uri="{FF2B5EF4-FFF2-40B4-BE49-F238E27FC236}">
                <a16:creationId xmlns:a16="http://schemas.microsoft.com/office/drawing/2014/main" id="{CBCD9FDA-701B-ECEB-306E-CC23CAE39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89" y="21860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B6B2B-A35E-33B9-760F-81B4DFC2D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042" y="2615422"/>
            <a:ext cx="7340833" cy="4023970"/>
          </a:xfrm>
        </p:spPr>
        <p:txBody>
          <a:bodyPr anchor="t">
            <a:normAutofit fontScale="77500" lnSpcReduction="20000"/>
          </a:bodyPr>
          <a:lstStyle/>
          <a:p>
            <a:pPr lvl="1"/>
            <a:r>
              <a:rPr lang="en-US" sz="3600" dirty="0"/>
              <a:t>Discuss the Project</a:t>
            </a:r>
          </a:p>
          <a:p>
            <a:pPr lvl="1"/>
            <a:r>
              <a:rPr lang="en-US" sz="3600" dirty="0"/>
              <a:t>Define the Goals of Project</a:t>
            </a:r>
          </a:p>
          <a:p>
            <a:pPr lvl="1"/>
            <a:r>
              <a:rPr lang="en-US" sz="3600" dirty="0"/>
              <a:t>Create WIG goals for each Project in your group</a:t>
            </a:r>
          </a:p>
          <a:p>
            <a:pPr lvl="1"/>
            <a:r>
              <a:rPr lang="en-US" sz="3600" dirty="0"/>
              <a:t>Develop the X to Y statement to support the WIG </a:t>
            </a:r>
          </a:p>
          <a:p>
            <a:pPr lvl="1"/>
            <a:endParaRPr lang="en-US" sz="3600" dirty="0"/>
          </a:p>
          <a:p>
            <a:pPr marL="457200" lvl="1" indent="0">
              <a:buNone/>
            </a:pPr>
            <a:r>
              <a:rPr lang="en-US" sz="3600" dirty="0">
                <a:solidFill>
                  <a:srgbClr val="FFC000"/>
                </a:solidFill>
              </a:rPr>
              <a:t>BONUS: </a:t>
            </a:r>
            <a:r>
              <a:rPr lang="en-US" sz="3600" dirty="0"/>
              <a:t>Identify potential whirlwinds</a:t>
            </a:r>
          </a:p>
          <a:p>
            <a:pPr lvl="2"/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12956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un Sport Exercise Vector Icon Illustration Stock Illustration - Download  Image Now - Icon, Running, Sport - iStock">
            <a:extLst>
              <a:ext uri="{FF2B5EF4-FFF2-40B4-BE49-F238E27FC236}">
                <a16:creationId xmlns:a16="http://schemas.microsoft.com/office/drawing/2014/main" id="{AAF3285D-8649-42C1-1EDF-B16C353D4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401" y="2084475"/>
            <a:ext cx="3979703" cy="3420571"/>
          </a:xfrm>
          <a:prstGeom prst="rect">
            <a:avLst/>
          </a:prstGeom>
          <a:noFill/>
          <a:effectLst>
            <a:softEdge rad="889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9B0914-34E2-6FDB-CD57-225B3F757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497841"/>
            <a:ext cx="10848658" cy="120904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+mn-lt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B6B2B-A35E-33B9-760F-81B4DFC2D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418" y="1706880"/>
            <a:ext cx="7609383" cy="4795519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Designate time to invest in Project Planning Sessions</a:t>
            </a:r>
          </a:p>
          <a:p>
            <a:pPr lvl="1"/>
            <a:r>
              <a:rPr lang="en-US" sz="2800" dirty="0"/>
              <a:t>Create the Plan by putting it down in a tracking tools (Gantt Chart)</a:t>
            </a:r>
          </a:p>
          <a:p>
            <a:pPr lvl="1"/>
            <a:r>
              <a:rPr lang="en-US" sz="2800" dirty="0"/>
              <a:t>Teach your team to speak in SMART specifics (X to Y By When)</a:t>
            </a:r>
          </a:p>
          <a:p>
            <a:pPr lvl="1"/>
            <a:r>
              <a:rPr lang="en-US" sz="2800" dirty="0"/>
              <a:t>Identify and empower your resources to run projects &amp; execute goals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832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5931BE0-4B93-4D6C-878E-ACC59D6B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430F61-03D1-BC05-82DD-8FEB689D8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21" y="151729"/>
            <a:ext cx="8820504" cy="1080000"/>
          </a:xfrm>
        </p:spPr>
        <p:txBody>
          <a:bodyPr wrap="square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rgbClr val="C00000"/>
                </a:solidFill>
                <a:latin typeface="+mn-lt"/>
              </a:rPr>
              <a:t>Review: Project Leadership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83FE5-06F8-A45E-C403-FCD3BC804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1" y="1950720"/>
            <a:ext cx="6467190" cy="4489926"/>
          </a:xfrm>
        </p:spPr>
        <p:txBody>
          <a:bodyPr anchor="t">
            <a:normAutofit/>
          </a:bodyPr>
          <a:lstStyle/>
          <a:p>
            <a:r>
              <a:rPr lang="en-US" sz="2800" dirty="0"/>
              <a:t>Projects vs. Day-to-Day tasks</a:t>
            </a:r>
          </a:p>
          <a:p>
            <a:r>
              <a:rPr lang="en-US" sz="2800" dirty="0"/>
              <a:t>Identifying Projects</a:t>
            </a:r>
          </a:p>
          <a:p>
            <a:r>
              <a:rPr lang="en-US" sz="2800" dirty="0"/>
              <a:t>High or Low Effort vs. High or Low Impact</a:t>
            </a:r>
          </a:p>
          <a:p>
            <a:r>
              <a:rPr lang="en-US" sz="2800" dirty="0"/>
              <a:t>Gantt Charts/Project Tools</a:t>
            </a:r>
          </a:p>
          <a:p>
            <a:r>
              <a:rPr lang="en-US" sz="2800" dirty="0"/>
              <a:t>Beware of Distractions</a:t>
            </a:r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1026" name="Picture 2" descr="Reveiws - Research: Advanced - Thrift Library at Thrift Library">
            <a:extLst>
              <a:ext uri="{FF2B5EF4-FFF2-40B4-BE49-F238E27FC236}">
                <a16:creationId xmlns:a16="http://schemas.microsoft.com/office/drawing/2014/main" id="{C1C51813-9FCA-AE31-7C58-8D42083CCB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"/>
          <a:stretch/>
        </p:blipFill>
        <p:spPr bwMode="auto">
          <a:xfrm>
            <a:off x="7012766" y="1572975"/>
            <a:ext cx="4799110" cy="4799110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183B29DA-9BB8-4BA8-B8E1-8C2B544078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D02496F8-166D-469A-8040-08608013BF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35" name="Freeform 6">
              <a:extLst>
                <a:ext uri="{FF2B5EF4-FFF2-40B4-BE49-F238E27FC236}">
                  <a16:creationId xmlns:a16="http://schemas.microsoft.com/office/drawing/2014/main" id="{23E648A7-A02A-4DC7-9FEC-489F1BA6F7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36" name="Freeform 8">
              <a:extLst>
                <a:ext uri="{FF2B5EF4-FFF2-40B4-BE49-F238E27FC236}">
                  <a16:creationId xmlns:a16="http://schemas.microsoft.com/office/drawing/2014/main" id="{4EF573B1-38BC-4C7B-894C-BE3864A04A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038" name="Oval 1037">
            <a:extLst>
              <a:ext uri="{FF2B5EF4-FFF2-40B4-BE49-F238E27FC236}">
                <a16:creationId xmlns:a16="http://schemas.microsoft.com/office/drawing/2014/main" id="{647A77D8-817B-4A9F-86AA-FE781E813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7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4E4F1-8A8F-F8D8-D543-6A38A8C43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655" y="235821"/>
            <a:ext cx="6022501" cy="834222"/>
          </a:xfrm>
        </p:spPr>
        <p:txBody>
          <a:bodyPr wrap="square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Project Planning…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/>
              <a:t>is a temporary sequence of activities that is aimed at a particular goal.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C79FB-C57E-F1ED-6DCF-EE02C2350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738" y="1662947"/>
            <a:ext cx="5347533" cy="4699315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rgbClr val="30C5E8"/>
                </a:solidFill>
              </a:rPr>
              <a:t>Timeline or Lifecycle </a:t>
            </a:r>
            <a:r>
              <a:rPr lang="en-US" sz="1800" dirty="0"/>
              <a:t>is the temporary period over which a project is executed.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rgbClr val="2EC6EA"/>
                </a:solidFill>
              </a:rPr>
              <a:t>Resources</a:t>
            </a:r>
            <a:r>
              <a:rPr lang="en-US" sz="1800" dirty="0"/>
              <a:t> are the considerable allocation of money, personnel, and equipment needed to complete this goal.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Tasks </a:t>
            </a:r>
            <a:r>
              <a:rPr lang="en-US" sz="1800" dirty="0"/>
              <a:t>are the activities that need to be accomplished in the project to get it to completion.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rgbClr val="2EC6EA"/>
                </a:solidFill>
              </a:rPr>
              <a:t>Goals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  <a:alpha val="60000"/>
                  </a:schemeClr>
                </a:solidFill>
              </a:rPr>
              <a:t> </a:t>
            </a:r>
            <a:r>
              <a:rPr lang="en-US" sz="1800" dirty="0"/>
              <a:t>are the specific unique products, services, or results intended to be created by this focused efforts.  Typically, this is an </a:t>
            </a:r>
            <a:r>
              <a:rPr lang="en-US" sz="1800" dirty="0">
                <a:solidFill>
                  <a:srgbClr val="6ED7EC"/>
                </a:solidFill>
              </a:rPr>
              <a:t>INVESTMENT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  <a:alpha val="60000"/>
                  </a:schemeClr>
                </a:solidFill>
              </a:rPr>
              <a:t>, </a:t>
            </a:r>
            <a:r>
              <a:rPr lang="en-US" sz="1800" dirty="0"/>
              <a:t>in your future growth or to resolve a current challenge in the business.  </a:t>
            </a:r>
          </a:p>
        </p:txBody>
      </p:sp>
      <p:pic>
        <p:nvPicPr>
          <p:cNvPr id="4098" name="Picture 2" descr="Alice In Wonderland White Rabbit - 5D Diamond Painting - DiamondByNumbers -  Diamond Painting art">
            <a:extLst>
              <a:ext uri="{FF2B5EF4-FFF2-40B4-BE49-F238E27FC236}">
                <a16:creationId xmlns:a16="http://schemas.microsoft.com/office/drawing/2014/main" id="{F39705CB-FEB9-FD32-CA85-DCFACC90DB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3" r="8867"/>
          <a:stretch/>
        </p:blipFill>
        <p:spPr bwMode="auto">
          <a:xfrm>
            <a:off x="5938195" y="84457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12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B0914-34E2-6FDB-CD57-225B3F75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+mn-lt"/>
              </a:rPr>
              <a:t>What’s Next?----Project Leadership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B6B2B-A35E-33B9-760F-81B4DFC2D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69" y="1826267"/>
            <a:ext cx="11578993" cy="4195526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How to have the project planning meeting</a:t>
            </a:r>
          </a:p>
          <a:p>
            <a:pPr lvl="1"/>
            <a:r>
              <a:rPr lang="en-US" sz="3200" dirty="0"/>
              <a:t>How to identify resources and leaders to execute goals</a:t>
            </a:r>
          </a:p>
          <a:p>
            <a:pPr lvl="1"/>
            <a:r>
              <a:rPr lang="en-US" sz="3200" dirty="0"/>
              <a:t>Delegation 101</a:t>
            </a:r>
          </a:p>
          <a:p>
            <a:pPr lvl="1"/>
            <a:r>
              <a:rPr lang="en-US" sz="3200" dirty="0"/>
              <a:t>How to fill out a Gantt Charts for a project</a:t>
            </a:r>
          </a:p>
          <a:p>
            <a:pPr lvl="1"/>
            <a:r>
              <a:rPr lang="en-US" sz="3200" dirty="0"/>
              <a:t>SMART Statements: X to Y By When</a:t>
            </a:r>
          </a:p>
        </p:txBody>
      </p:sp>
      <p:pic>
        <p:nvPicPr>
          <p:cNvPr id="2050" name="Picture 2" descr="Starting Line Images – Browse 1,073,414 Stock Photos, Vectors, and Video |  Adobe Stock">
            <a:extLst>
              <a:ext uri="{FF2B5EF4-FFF2-40B4-BE49-F238E27FC236}">
                <a16:creationId xmlns:a16="http://schemas.microsoft.com/office/drawing/2014/main" id="{8AE6F93A-3FCC-39F2-FEBE-748530EDE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681" y="3924030"/>
            <a:ext cx="3813648" cy="254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575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B0914-34E2-6FDB-CD57-225B3F757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738" y="417250"/>
            <a:ext cx="5279779" cy="1614791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t>Project </a:t>
            </a:r>
            <a:b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t>Planning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B6B2B-A35E-33B9-760F-81B4DFC2D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24" y="417250"/>
            <a:ext cx="5926876" cy="6226741"/>
          </a:xfrm>
        </p:spPr>
        <p:txBody>
          <a:bodyPr>
            <a:normAutofit fontScale="85000" lnSpcReduction="2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Identify the Goal or Outcome you want the project to have?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Identify the resources including the costs needed for the project.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Define the tasks or steps it will take to accomplish the task.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Define the realistic timing you believe this project will take to complete.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>
                <a:solidFill>
                  <a:srgbClr val="E41CB9"/>
                </a:solidFill>
              </a:rPr>
              <a:t>EVALUATE</a:t>
            </a:r>
            <a:r>
              <a:rPr lang="en-US" sz="2800" dirty="0"/>
              <a:t>—does this project makes sense now knowing the facts?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Initiate the project by conducting a roll out meeting with the resources needed.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Assign the tasks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Monitor the progress on a regular basis</a:t>
            </a:r>
          </a:p>
          <a:p>
            <a:pPr marL="971550" lvl="1" indent="-514350">
              <a:buFont typeface="+mj-lt"/>
              <a:buAutoNum type="arabicPeriod"/>
            </a:pPr>
            <a:endParaRPr lang="en-US" sz="2800" dirty="0"/>
          </a:p>
        </p:txBody>
      </p:sp>
      <p:pic>
        <p:nvPicPr>
          <p:cNvPr id="2050" name="Picture 2" descr="Technical Planning">
            <a:extLst>
              <a:ext uri="{FF2B5EF4-FFF2-40B4-BE49-F238E27FC236}">
                <a16:creationId xmlns:a16="http://schemas.microsoft.com/office/drawing/2014/main" id="{0BB05EF1-CC14-9C1F-FFB5-F91714973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380" y="2355600"/>
            <a:ext cx="5590496" cy="372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93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B0914-34E2-6FDB-CD57-225B3F75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C000"/>
                </a:solidFill>
                <a:latin typeface="+mn-lt"/>
              </a:rPr>
              <a:t>Identifying Resources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8D643B-5B85-14FF-BF19-027270162A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947238"/>
              </p:ext>
            </p:extLst>
          </p:nvPr>
        </p:nvGraphicFramePr>
        <p:xfrm>
          <a:off x="359923" y="1974715"/>
          <a:ext cx="11281215" cy="4118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8272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w to Delegate - the Fast &amp; Effective way">
            <a:extLst>
              <a:ext uri="{FF2B5EF4-FFF2-40B4-BE49-F238E27FC236}">
                <a16:creationId xmlns:a16="http://schemas.microsoft.com/office/drawing/2014/main" id="{69936702-0B0A-3988-EE3B-D79788EC3C2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27" y="306162"/>
            <a:ext cx="7092112" cy="6245676"/>
          </a:xfrm>
          <a:prstGeom prst="rect">
            <a:avLst/>
          </a:prstGeom>
          <a:noFill/>
          <a:effectLst>
            <a:softEdge rad="76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y Delegation Fails in the workplace - Inforgraphic">
            <a:extLst>
              <a:ext uri="{FF2B5EF4-FFF2-40B4-BE49-F238E27FC236}">
                <a16:creationId xmlns:a16="http://schemas.microsoft.com/office/drawing/2014/main" id="{0404E674-2C17-244D-2D81-C42D0D9B1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735" y="625300"/>
            <a:ext cx="4269634" cy="560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167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41BBA-D68F-2637-DF91-4E2E4D69F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695" y="140714"/>
            <a:ext cx="11091600" cy="13320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92D050"/>
                </a:solidFill>
              </a:rPr>
              <a:t>Gantt Charts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CE8F0-1043-B801-455E-D985BD282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374" y="933856"/>
            <a:ext cx="11368763" cy="537487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7200" b="1" dirty="0"/>
              <a:t>What is a Gantt Chart and why is it used? </a:t>
            </a:r>
          </a:p>
          <a:p>
            <a:pPr marL="0" indent="0">
              <a:buNone/>
            </a:pPr>
            <a:r>
              <a:rPr lang="en-US" sz="5900" dirty="0"/>
              <a:t>A Gantt Chart is a project management tool that illustrates work completed over a period in relation to the time planned for the work. It typically includes two sections: the left side outlines a list of tasks, while the right side has a timeline with schedule bars that visualize work</a:t>
            </a:r>
          </a:p>
          <a:p>
            <a:pPr marL="0" indent="0">
              <a:buNone/>
            </a:pPr>
            <a:endParaRPr lang="en-US" sz="5900" dirty="0"/>
          </a:p>
          <a:p>
            <a:pPr marL="0" indent="0">
              <a:buNone/>
            </a:pPr>
            <a:r>
              <a:rPr lang="en-US" sz="5900" dirty="0"/>
              <a:t>Benefits of using Gantt Charts: easy to schedule tasks, easy to understand and provides clear visual representation of time frames. </a:t>
            </a:r>
          </a:p>
          <a:p>
            <a:pPr marL="0" indent="0">
              <a:buNone/>
            </a:pPr>
            <a:endParaRPr lang="en-US" sz="5900" dirty="0"/>
          </a:p>
          <a:p>
            <a:pPr marL="0" indent="0">
              <a:buNone/>
            </a:pPr>
            <a:r>
              <a:rPr lang="en-US" sz="7200" b="1" dirty="0"/>
              <a:t>Let’s build one together! </a:t>
            </a:r>
            <a:r>
              <a:rPr lang="en-US" sz="7200" dirty="0">
                <a:hlinkClick r:id="rId2" action="ppaction://hlinkfile"/>
              </a:rPr>
              <a:t>Simple Gantt Chart1.xlsx</a:t>
            </a:r>
            <a:endParaRPr lang="en-US" sz="720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609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404AF-87DC-0533-3494-94C6785AD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74442"/>
            <a:ext cx="11091600" cy="1332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Wildly Important Goals (WIG Goals)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2126-9253-382C-2DEE-1351C60E6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69" y="1704637"/>
            <a:ext cx="11090274" cy="39796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WIG Goals are expressed statements that are specific, measurable, and time-bound. Creating WIG Goals is a discipline that narrows your focus to a few highly important goals so you can achieve them in the midst of the WHIRLWIND of the day-to-day job. If you want to create a high focused TEAM, then they must have something WILDLY important to put their focus on! </a:t>
            </a:r>
          </a:p>
          <a:p>
            <a:pPr marL="0" indent="0">
              <a:buNone/>
            </a:pPr>
            <a:r>
              <a:rPr lang="en-US" u="sng" dirty="0"/>
              <a:t>The 4 Disciplines of WIG Goals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Focus on the Wildly Important (these can be company-wide goals or team/department specific goals)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Act on the Lead Measures (what is being done to move the needle)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Keep a Compelling Scorecard (make it visible for the entire company, team or department to see)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Create a cadence of accountability (discuss WIG goals consistently during team meetings and hold people accountable) 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71822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RegularSeedLeftStep">
      <a:dk1>
        <a:srgbClr val="000000"/>
      </a:dk1>
      <a:lt1>
        <a:srgbClr val="FFFFFF"/>
      </a:lt1>
      <a:dk2>
        <a:srgbClr val="241B2F"/>
      </a:dk2>
      <a:lt2>
        <a:srgbClr val="F0F3F1"/>
      </a:lt2>
      <a:accent1>
        <a:srgbClr val="E729B3"/>
      </a:accent1>
      <a:accent2>
        <a:srgbClr val="BA17D5"/>
      </a:accent2>
      <a:accent3>
        <a:srgbClr val="7D29E7"/>
      </a:accent3>
      <a:accent4>
        <a:srgbClr val="3430D9"/>
      </a:accent4>
      <a:accent5>
        <a:srgbClr val="2973E7"/>
      </a:accent5>
      <a:accent6>
        <a:srgbClr val="17B1D5"/>
      </a:accent6>
      <a:hlink>
        <a:srgbClr val="349D51"/>
      </a:hlink>
      <a:folHlink>
        <a:srgbClr val="7F7F7F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2048</TotalTime>
  <Words>839</Words>
  <Application>Microsoft Office PowerPoint</Application>
  <PresentationFormat>Widescreen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3DFloatVTI</vt:lpstr>
      <vt:lpstr>Project Leadership-202</vt:lpstr>
      <vt:lpstr>Review: Project Leadership 101</vt:lpstr>
      <vt:lpstr>Project Planning… is a temporary sequence of activities that is aimed at a particular goal. </vt:lpstr>
      <vt:lpstr>What’s Next?----Project Leadership 202</vt:lpstr>
      <vt:lpstr>Project  Planning Sessions</vt:lpstr>
      <vt:lpstr>Identifying Resources</vt:lpstr>
      <vt:lpstr>PowerPoint Presentation</vt:lpstr>
      <vt:lpstr>Gantt Charts</vt:lpstr>
      <vt:lpstr>Wildly Important Goals (WIG Goals) </vt:lpstr>
      <vt:lpstr>PowerPoint Presentation</vt:lpstr>
      <vt:lpstr>SMART Statements: X to Y By When</vt:lpstr>
      <vt:lpstr>Avoid the Whirlwind and Clear the Path</vt:lpstr>
      <vt:lpstr>Break Outs-15 Minutes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Alisa Imperial</dc:creator>
  <cp:lastModifiedBy>Alisa Imperial</cp:lastModifiedBy>
  <cp:revision>809</cp:revision>
  <dcterms:created xsi:type="dcterms:W3CDTF">2020-11-13T20:09:58Z</dcterms:created>
  <dcterms:modified xsi:type="dcterms:W3CDTF">2023-05-17T15:56:11Z</dcterms:modified>
</cp:coreProperties>
</file>