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54288-F161-0CAD-742B-1506763B1B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BAA5BD-6914-7DEE-FE1A-AE6AF92CD0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DB604-1E08-354F-FDAA-07875CB8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E0499-E8FA-4E81-889C-E381795EC956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07E6D-8F5E-BDCD-7E3F-42B401749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0E11B-854A-9B39-54E2-A687A3E1C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A1CA-39FE-4C43-92AF-1DF91C703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94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A2CA3-227A-CBEA-70F4-097A84B42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6345BE-A831-834F-5A89-CC366C6D2C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12BAF-3154-C892-B758-5ACF7910A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E0499-E8FA-4E81-889C-E381795EC956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2CA08-BCD6-CCBC-BFEC-C313DE4E4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B72712-9BB7-3AF4-3894-51E1D55F7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A1CA-39FE-4C43-92AF-1DF91C703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607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084FE6-942B-15D7-2E63-BFDF3AE887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7C965D-8190-94C1-E694-C3F3F128B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565EC-2467-143A-B269-FE48C8F60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E0499-E8FA-4E81-889C-E381795EC956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6BEF2-020C-85EB-6DD4-489C05167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CB9F8-C960-32D7-C560-4ECE40E67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A1CA-39FE-4C43-92AF-1DF91C703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9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0FF01-38BF-B728-D54D-5E2B743F8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4F18A-041F-4F21-460D-ACC3EB64C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872D4-4F39-295C-292B-D2A671B7E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E0499-E8FA-4E81-889C-E381795EC956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3D67F-CA3A-7DCC-2B5D-D427DCD89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0900D-8888-89C2-4E7C-858268A4B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A1CA-39FE-4C43-92AF-1DF91C703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389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299CD-8DF1-3153-23BC-92F073F8B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B9CBE8-25BD-2D85-C32D-B9294745F3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EDF93F-1B6D-0467-958B-738CDE03D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E0499-E8FA-4E81-889C-E381795EC956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9C9B3-6DA2-C865-7F93-730C281F1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3C88E-A238-325C-E452-3F75074ED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A1CA-39FE-4C43-92AF-1DF91C703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58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67DA-B106-37AB-E79E-1A8D9F425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00804-584E-086F-7FCE-242ABBF45D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8B9DD4-A628-4611-028E-DC62D8E006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CFE5C9-D7BA-C35F-B524-C790C7260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E0499-E8FA-4E81-889C-E381795EC956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F63973-68AE-8C62-34DB-5888F92A1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E5219E-CD33-8436-531C-942BFE672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A1CA-39FE-4C43-92AF-1DF91C703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91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E2000-C561-BB0F-B57D-CE6856B53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C7AA80-76A1-FD1C-F0C7-32B066757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000E60-76AD-A38B-4AB5-2138C481D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5064DC-5F8D-5BE6-FDE3-46D5B94004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78DC21-D6B5-F3A9-64B9-392A81A90D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445E7B-A4CB-004E-8A9C-EFC9144FC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E0499-E8FA-4E81-889C-E381795EC956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D15A93-1940-0079-6FB2-128CC4E67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FAEBA2-AEAF-C2A9-DE14-715B2DA92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A1CA-39FE-4C43-92AF-1DF91C703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26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CD80B-6754-D776-5146-0D91E1EB8C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3BB06A-D8CA-26FF-7F3A-01BFC8B7A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E0499-E8FA-4E81-889C-E381795EC956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15E2353-A5B1-BD84-AB3D-EB41E0517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B039DA-F480-227D-9B6B-DD5F40023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A1CA-39FE-4C43-92AF-1DF91C703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97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D9C0E3-9170-70F3-4D7D-698374927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E0499-E8FA-4E81-889C-E381795EC956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41F11C-E35B-AB54-F783-8F3F0787B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D1E751-F130-36FD-78FE-1FED7B7D9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A1CA-39FE-4C43-92AF-1DF91C703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916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5F6F2-1F0E-4ABA-6FE7-E43B259D85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FBAC5-EDA2-AAC0-D58E-51444973E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6C9083-F52E-839C-5267-758E9EC264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8649E1-C259-3A64-3109-37D1E1A2D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E0499-E8FA-4E81-889C-E381795EC956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7EBE07-F9EB-2B6F-0222-77212E9DA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A1FB10-578A-E5A3-D7D7-65949EB69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A1CA-39FE-4C43-92AF-1DF91C703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384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1C916-B41A-832E-BEB6-9979C74E0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8EAA6C-AEBD-6C6F-17E2-63755BCFAF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DF6E8D-9AF3-9737-1FDA-61772495B9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61490F-A63F-7558-2BE5-F5D66FCE5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E0499-E8FA-4E81-889C-E381795EC956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3123A1-A328-30D0-3164-3728AAAEA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7DFFB9-B66D-B354-F849-4350D26A9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8A1CA-39FE-4C43-92AF-1DF91C703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61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A9293D-367D-EEA7-8EA6-1018B5ECC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494180-EB9D-3166-F1FD-CF3D68581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CFC99-61EE-8525-3E7C-E8DB2F8BDE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E0499-E8FA-4E81-889C-E381795EC956}" type="datetimeFigureOut">
              <a:rPr lang="en-US" smtClean="0"/>
              <a:t>8/30/2022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2F380E-470D-F8E3-FB95-47D2A73374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3D73E7-50A8-6DC0-4DC7-9F2D0D68E5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8A1CA-39FE-4C43-92AF-1DF91C7031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790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9245025D-D26A-829D-F0C5-0EE5DD58E8A1}"/>
              </a:ext>
            </a:extLst>
          </p:cNvPr>
          <p:cNvSpPr/>
          <p:nvPr/>
        </p:nvSpPr>
        <p:spPr>
          <a:xfrm>
            <a:off x="9472611" y="2778174"/>
            <a:ext cx="2376487" cy="170184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D0E169F-7C17-1D2A-011E-B9E6063D37A4}"/>
              </a:ext>
            </a:extLst>
          </p:cNvPr>
          <p:cNvSpPr/>
          <p:nvPr/>
        </p:nvSpPr>
        <p:spPr>
          <a:xfrm>
            <a:off x="7105648" y="2761176"/>
            <a:ext cx="2071686" cy="116484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8271CB7-7044-D6D1-4729-4B910BA2F02F}"/>
              </a:ext>
            </a:extLst>
          </p:cNvPr>
          <p:cNvSpPr/>
          <p:nvPr/>
        </p:nvSpPr>
        <p:spPr>
          <a:xfrm>
            <a:off x="9472612" y="1723429"/>
            <a:ext cx="1643063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8258A5C-92C2-5C42-F77E-FB5CEC7F3FC9}"/>
              </a:ext>
            </a:extLst>
          </p:cNvPr>
          <p:cNvSpPr/>
          <p:nvPr/>
        </p:nvSpPr>
        <p:spPr>
          <a:xfrm>
            <a:off x="7158039" y="1712357"/>
            <a:ext cx="1833561" cy="3275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8DCEB33-233E-2BE2-ED62-9B748AD13F3D}"/>
              </a:ext>
            </a:extLst>
          </p:cNvPr>
          <p:cNvSpPr/>
          <p:nvPr/>
        </p:nvSpPr>
        <p:spPr>
          <a:xfrm>
            <a:off x="5391148" y="1732954"/>
            <a:ext cx="1190625" cy="32754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43C68C7-F8ED-29A9-130D-B7C7E5BD76A4}"/>
              </a:ext>
            </a:extLst>
          </p:cNvPr>
          <p:cNvSpPr/>
          <p:nvPr/>
        </p:nvSpPr>
        <p:spPr>
          <a:xfrm>
            <a:off x="2628900" y="1727211"/>
            <a:ext cx="182880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08BFFCB-8DFA-FE46-BEA2-5D34C333E381}"/>
              </a:ext>
            </a:extLst>
          </p:cNvPr>
          <p:cNvSpPr/>
          <p:nvPr/>
        </p:nvSpPr>
        <p:spPr>
          <a:xfrm>
            <a:off x="342900" y="1712357"/>
            <a:ext cx="1828800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7E7B41C-F05F-CEFD-4219-F07E36247F59}"/>
              </a:ext>
            </a:extLst>
          </p:cNvPr>
          <p:cNvSpPr/>
          <p:nvPr/>
        </p:nvSpPr>
        <p:spPr>
          <a:xfrm>
            <a:off x="342900" y="2766387"/>
            <a:ext cx="2095500" cy="25616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981E2CC-152C-F2B8-821C-9FE47631B341}"/>
              </a:ext>
            </a:extLst>
          </p:cNvPr>
          <p:cNvSpPr/>
          <p:nvPr/>
        </p:nvSpPr>
        <p:spPr>
          <a:xfrm>
            <a:off x="2628900" y="2766387"/>
            <a:ext cx="2071686" cy="92333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64552AF-054A-6C5D-07F6-AC0D8A2B84EA}"/>
              </a:ext>
            </a:extLst>
          </p:cNvPr>
          <p:cNvSpPr/>
          <p:nvPr/>
        </p:nvSpPr>
        <p:spPr>
          <a:xfrm>
            <a:off x="4891086" y="2760404"/>
            <a:ext cx="2071686" cy="11656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7E53EC0-1EBE-9C97-6582-D08DBCB40E18}"/>
              </a:ext>
            </a:extLst>
          </p:cNvPr>
          <p:cNvSpPr/>
          <p:nvPr/>
        </p:nvSpPr>
        <p:spPr>
          <a:xfrm>
            <a:off x="5676899" y="1028700"/>
            <a:ext cx="1076325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181BFE7-BE5C-EDA7-306D-D8FA4DAAE3E5}"/>
              </a:ext>
            </a:extLst>
          </p:cNvPr>
          <p:cNvSpPr/>
          <p:nvPr/>
        </p:nvSpPr>
        <p:spPr>
          <a:xfrm>
            <a:off x="5695950" y="466725"/>
            <a:ext cx="1076325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74A7116-8107-6FFB-5678-0B46941DEC43}"/>
              </a:ext>
            </a:extLst>
          </p:cNvPr>
          <p:cNvSpPr txBox="1"/>
          <p:nvPr/>
        </p:nvSpPr>
        <p:spPr>
          <a:xfrm>
            <a:off x="5819775" y="466725"/>
            <a:ext cx="952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Owner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E35A00-074C-E22B-202B-1FF635CB8078}"/>
              </a:ext>
            </a:extLst>
          </p:cNvPr>
          <p:cNvSpPr txBox="1"/>
          <p:nvPr/>
        </p:nvSpPr>
        <p:spPr>
          <a:xfrm>
            <a:off x="5924550" y="1028700"/>
            <a:ext cx="581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7D3101-B454-CB75-F5A5-3B6E14949F91}"/>
              </a:ext>
            </a:extLst>
          </p:cNvPr>
          <p:cNvSpPr txBox="1"/>
          <p:nvPr/>
        </p:nvSpPr>
        <p:spPr>
          <a:xfrm>
            <a:off x="342901" y="1714500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Finance/Acct </a:t>
            </a:r>
            <a:r>
              <a:rPr lang="en-US" dirty="0" err="1"/>
              <a:t>Mgr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DB7C48-DA32-F99F-68B6-26A8A97E2DAC}"/>
              </a:ext>
            </a:extLst>
          </p:cNvPr>
          <p:cNvSpPr txBox="1"/>
          <p:nvPr/>
        </p:nvSpPr>
        <p:spPr>
          <a:xfrm>
            <a:off x="2724146" y="1732874"/>
            <a:ext cx="2309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Marketing </a:t>
            </a:r>
            <a:r>
              <a:rPr lang="en-US" dirty="0" err="1"/>
              <a:t>Mgr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462AEA-20DD-FB7C-80A8-76A03636D649}"/>
              </a:ext>
            </a:extLst>
          </p:cNvPr>
          <p:cNvSpPr txBox="1"/>
          <p:nvPr/>
        </p:nvSpPr>
        <p:spPr>
          <a:xfrm>
            <a:off x="5357813" y="1711850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Service </a:t>
            </a:r>
            <a:r>
              <a:rPr lang="en-US" dirty="0" err="1"/>
              <a:t>Mgr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09161B-61C9-B7BF-C70D-942EC8DC1447}"/>
              </a:ext>
            </a:extLst>
          </p:cNvPr>
          <p:cNvSpPr txBox="1"/>
          <p:nvPr/>
        </p:nvSpPr>
        <p:spPr>
          <a:xfrm>
            <a:off x="7105648" y="1712357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Sales &amp; Install </a:t>
            </a:r>
            <a:r>
              <a:rPr lang="en-US" dirty="0" err="1"/>
              <a:t>Mgr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5EE344-3679-67CD-CF8F-18D98F5F8B47}"/>
              </a:ext>
            </a:extLst>
          </p:cNvPr>
          <p:cNvSpPr txBox="1"/>
          <p:nvPr/>
        </p:nvSpPr>
        <p:spPr>
          <a:xfrm>
            <a:off x="9444038" y="1714500"/>
            <a:ext cx="2095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Warehouse </a:t>
            </a:r>
            <a:r>
              <a:rPr lang="en-US" dirty="0" err="1"/>
              <a:t>Mgr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CDBD63-CB7F-E12F-D6A1-C221FCE8F53A}"/>
              </a:ext>
            </a:extLst>
          </p:cNvPr>
          <p:cNvSpPr txBox="1"/>
          <p:nvPr/>
        </p:nvSpPr>
        <p:spPr>
          <a:xfrm>
            <a:off x="2581275" y="2742694"/>
            <a:ext cx="2285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Customer Acquisition</a:t>
            </a:r>
          </a:p>
          <a:p>
            <a:r>
              <a:rPr lang="en-US" dirty="0"/>
              <a:t>Customer Service</a:t>
            </a:r>
          </a:p>
          <a:p>
            <a:r>
              <a:rPr lang="en-US" dirty="0"/>
              <a:t>Recruiting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7B9CDF-7CB1-AEB5-A1B4-F8A386889CC6}"/>
              </a:ext>
            </a:extLst>
          </p:cNvPr>
          <p:cNvSpPr txBox="1"/>
          <p:nvPr/>
        </p:nvSpPr>
        <p:spPr>
          <a:xfrm>
            <a:off x="342901" y="2742694"/>
            <a:ext cx="228599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Financial Planning</a:t>
            </a:r>
          </a:p>
          <a:p>
            <a:r>
              <a:rPr lang="en-US" dirty="0"/>
              <a:t>Financial Reporting</a:t>
            </a:r>
          </a:p>
          <a:p>
            <a:r>
              <a:rPr lang="en-US" dirty="0"/>
              <a:t>Financial Analysis</a:t>
            </a:r>
          </a:p>
          <a:p>
            <a:r>
              <a:rPr lang="en-US" dirty="0"/>
              <a:t>HR Management</a:t>
            </a:r>
          </a:p>
          <a:p>
            <a:r>
              <a:rPr lang="en-US" dirty="0"/>
              <a:t>HR Activities</a:t>
            </a:r>
          </a:p>
          <a:p>
            <a:r>
              <a:rPr lang="en-US" dirty="0"/>
              <a:t>Payroll</a:t>
            </a:r>
          </a:p>
          <a:p>
            <a:r>
              <a:rPr lang="en-US" dirty="0"/>
              <a:t>Accounts Payable</a:t>
            </a:r>
          </a:p>
          <a:p>
            <a:r>
              <a:rPr lang="en-US" dirty="0"/>
              <a:t>Accounts Receivable</a:t>
            </a:r>
          </a:p>
          <a:p>
            <a:r>
              <a:rPr lang="en-US" dirty="0"/>
              <a:t>Vendor Procurement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96838E-C468-3F02-998D-DAC2C27930A6}"/>
              </a:ext>
            </a:extLst>
          </p:cNvPr>
          <p:cNvSpPr txBox="1"/>
          <p:nvPr/>
        </p:nvSpPr>
        <p:spPr>
          <a:xfrm>
            <a:off x="4843462" y="2725697"/>
            <a:ext cx="2285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Training</a:t>
            </a:r>
          </a:p>
          <a:p>
            <a:r>
              <a:rPr lang="en-US" dirty="0"/>
              <a:t>Customer Escalations</a:t>
            </a:r>
          </a:p>
          <a:p>
            <a:r>
              <a:rPr lang="en-US" dirty="0"/>
              <a:t>Dispatching</a:t>
            </a:r>
          </a:p>
          <a:p>
            <a:r>
              <a:rPr lang="en-US" dirty="0"/>
              <a:t>Service Technicians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1B6746-E0DE-8B71-CDEC-74D7CA074DC2}"/>
              </a:ext>
            </a:extLst>
          </p:cNvPr>
          <p:cNvSpPr txBox="1"/>
          <p:nvPr/>
        </p:nvSpPr>
        <p:spPr>
          <a:xfrm>
            <a:off x="7105648" y="2742694"/>
            <a:ext cx="2285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Sales Technicians</a:t>
            </a:r>
          </a:p>
          <a:p>
            <a:r>
              <a:rPr lang="en-US" dirty="0"/>
              <a:t>Install Technicians</a:t>
            </a:r>
          </a:p>
          <a:p>
            <a:r>
              <a:rPr lang="en-US" dirty="0"/>
              <a:t>Vendor Relations</a:t>
            </a:r>
          </a:p>
          <a:p>
            <a:r>
              <a:rPr lang="en-US" dirty="0"/>
              <a:t>Install Coordination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BEDE83-FBBC-7152-B379-6A395456F9A7}"/>
              </a:ext>
            </a:extLst>
          </p:cNvPr>
          <p:cNvSpPr txBox="1"/>
          <p:nvPr/>
        </p:nvSpPr>
        <p:spPr>
          <a:xfrm>
            <a:off x="9444038" y="2725697"/>
            <a:ext cx="25193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Warehouse Operations</a:t>
            </a:r>
          </a:p>
          <a:p>
            <a:r>
              <a:rPr lang="en-US" dirty="0"/>
              <a:t>Shipping &amp; Receiving</a:t>
            </a:r>
          </a:p>
          <a:p>
            <a:r>
              <a:rPr lang="en-US" dirty="0"/>
              <a:t>Inventory Management</a:t>
            </a:r>
          </a:p>
          <a:p>
            <a:r>
              <a:rPr lang="en-US" dirty="0"/>
              <a:t>Product Staging</a:t>
            </a:r>
          </a:p>
          <a:p>
            <a:r>
              <a:rPr lang="en-US" dirty="0"/>
              <a:t>Part Procurement</a:t>
            </a:r>
          </a:p>
          <a:p>
            <a:r>
              <a:rPr lang="en-US" dirty="0"/>
              <a:t>Fleet Management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132D18D-2DB6-CF8D-1697-E805CD722769}"/>
              </a:ext>
            </a:extLst>
          </p:cNvPr>
          <p:cNvCxnSpPr>
            <a:stCxn id="15" idx="2"/>
            <a:endCxn id="3" idx="0"/>
          </p:cNvCxnSpPr>
          <p:nvPr/>
        </p:nvCxnSpPr>
        <p:spPr>
          <a:xfrm flipH="1">
            <a:off x="6215063" y="836057"/>
            <a:ext cx="19050" cy="192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89626FE-756F-303F-6475-001DB3834846}"/>
              </a:ext>
            </a:extLst>
          </p:cNvPr>
          <p:cNvCxnSpPr>
            <a:stCxn id="3" idx="2"/>
          </p:cNvCxnSpPr>
          <p:nvPr/>
        </p:nvCxnSpPr>
        <p:spPr>
          <a:xfrm flipH="1">
            <a:off x="6096000" y="1398032"/>
            <a:ext cx="119063" cy="3138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86AB10F0-559E-432F-84C8-3FABCA591D5D}"/>
              </a:ext>
            </a:extLst>
          </p:cNvPr>
          <p:cNvCxnSpPr>
            <a:stCxn id="17" idx="3"/>
          </p:cNvCxnSpPr>
          <p:nvPr/>
        </p:nvCxnSpPr>
        <p:spPr>
          <a:xfrm>
            <a:off x="6753224" y="1213366"/>
            <a:ext cx="485776" cy="5195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B4D5961-8344-A97F-7046-2737E71B482B}"/>
              </a:ext>
            </a:extLst>
          </p:cNvPr>
          <p:cNvCxnSpPr>
            <a:stCxn id="17" idx="3"/>
          </p:cNvCxnSpPr>
          <p:nvPr/>
        </p:nvCxnSpPr>
        <p:spPr>
          <a:xfrm>
            <a:off x="6753224" y="1213366"/>
            <a:ext cx="2638423" cy="497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331250D-4364-D961-AC11-68950EB7E850}"/>
              </a:ext>
            </a:extLst>
          </p:cNvPr>
          <p:cNvCxnSpPr>
            <a:stCxn id="17" idx="1"/>
          </p:cNvCxnSpPr>
          <p:nvPr/>
        </p:nvCxnSpPr>
        <p:spPr>
          <a:xfrm flipH="1">
            <a:off x="4481513" y="1213366"/>
            <a:ext cx="1195386" cy="6394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5F8DCCB1-ADBC-3D1C-D13D-F4BCE3A0C281}"/>
              </a:ext>
            </a:extLst>
          </p:cNvPr>
          <p:cNvCxnSpPr>
            <a:stCxn id="17" idx="1"/>
          </p:cNvCxnSpPr>
          <p:nvPr/>
        </p:nvCxnSpPr>
        <p:spPr>
          <a:xfrm flipH="1">
            <a:off x="2171700" y="1213366"/>
            <a:ext cx="3505199" cy="510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16CD050-DC9C-201D-D539-584D2D9331BB}"/>
              </a:ext>
            </a:extLst>
          </p:cNvPr>
          <p:cNvCxnSpPr>
            <a:stCxn id="18" idx="2"/>
          </p:cNvCxnSpPr>
          <p:nvPr/>
        </p:nvCxnSpPr>
        <p:spPr>
          <a:xfrm>
            <a:off x="1257300" y="2081689"/>
            <a:ext cx="0" cy="644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4351D27C-4D6E-D44D-1174-23F4814254AD}"/>
              </a:ext>
            </a:extLst>
          </p:cNvPr>
          <p:cNvCxnSpPr/>
          <p:nvPr/>
        </p:nvCxnSpPr>
        <p:spPr>
          <a:xfrm>
            <a:off x="3552825" y="2092761"/>
            <a:ext cx="0" cy="644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F6E4BD4A-9437-3418-EE35-B5E91E1D0C73}"/>
              </a:ext>
            </a:extLst>
          </p:cNvPr>
          <p:cNvCxnSpPr/>
          <p:nvPr/>
        </p:nvCxnSpPr>
        <p:spPr>
          <a:xfrm>
            <a:off x="6024560" y="2060494"/>
            <a:ext cx="0" cy="644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EDEBE49-0A49-DBF1-ACAA-C004D3785448}"/>
              </a:ext>
            </a:extLst>
          </p:cNvPr>
          <p:cNvCxnSpPr/>
          <p:nvPr/>
        </p:nvCxnSpPr>
        <p:spPr>
          <a:xfrm>
            <a:off x="8141491" y="2060494"/>
            <a:ext cx="0" cy="644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D98DACCE-02E2-572F-66B9-C9C80BBD4399}"/>
              </a:ext>
            </a:extLst>
          </p:cNvPr>
          <p:cNvCxnSpPr/>
          <p:nvPr/>
        </p:nvCxnSpPr>
        <p:spPr>
          <a:xfrm>
            <a:off x="10389391" y="2116396"/>
            <a:ext cx="0" cy="644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4789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65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Adam Cronenberg</dc:creator>
  <cp:lastModifiedBy>Adam Cronenberg</cp:lastModifiedBy>
  <cp:revision>7</cp:revision>
  <dcterms:created xsi:type="dcterms:W3CDTF">2022-08-30T22:22:46Z</dcterms:created>
  <dcterms:modified xsi:type="dcterms:W3CDTF">2022-08-31T14:04:16Z</dcterms:modified>
</cp:coreProperties>
</file>